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</p:sldMasterIdLst>
  <p:notesMasterIdLst>
    <p:notesMasterId r:id="rId82"/>
  </p:notesMasterIdLst>
  <p:handoutMasterIdLst>
    <p:handoutMasterId r:id="rId83"/>
  </p:handoutMasterIdLst>
  <p:sldIdLst>
    <p:sldId id="355" r:id="rId5"/>
    <p:sldId id="357" r:id="rId6"/>
    <p:sldId id="359" r:id="rId7"/>
    <p:sldId id="362" r:id="rId8"/>
    <p:sldId id="365" r:id="rId9"/>
    <p:sldId id="367" r:id="rId10"/>
    <p:sldId id="361" r:id="rId11"/>
    <p:sldId id="379" r:id="rId12"/>
    <p:sldId id="360" r:id="rId13"/>
    <p:sldId id="368" r:id="rId14"/>
    <p:sldId id="416" r:id="rId15"/>
    <p:sldId id="410" r:id="rId16"/>
    <p:sldId id="421" r:id="rId17"/>
    <p:sldId id="409" r:id="rId18"/>
    <p:sldId id="420" r:id="rId19"/>
    <p:sldId id="417" r:id="rId20"/>
    <p:sldId id="419" r:id="rId21"/>
    <p:sldId id="418" r:id="rId22"/>
    <p:sldId id="376" r:id="rId23"/>
    <p:sldId id="377" r:id="rId24"/>
    <p:sldId id="422" r:id="rId25"/>
    <p:sldId id="423" r:id="rId26"/>
    <p:sldId id="424" r:id="rId27"/>
    <p:sldId id="425" r:id="rId28"/>
    <p:sldId id="426" r:id="rId29"/>
    <p:sldId id="384" r:id="rId30"/>
    <p:sldId id="369" r:id="rId31"/>
    <p:sldId id="386" r:id="rId32"/>
    <p:sldId id="385" r:id="rId33"/>
    <p:sldId id="427" r:id="rId34"/>
    <p:sldId id="429" r:id="rId35"/>
    <p:sldId id="380" r:id="rId36"/>
    <p:sldId id="387" r:id="rId37"/>
    <p:sldId id="383" r:id="rId38"/>
    <p:sldId id="428" r:id="rId39"/>
    <p:sldId id="382" r:id="rId40"/>
    <p:sldId id="381" r:id="rId41"/>
    <p:sldId id="358" r:id="rId42"/>
    <p:sldId id="430" r:id="rId43"/>
    <p:sldId id="431" r:id="rId44"/>
    <p:sldId id="374" r:id="rId45"/>
    <p:sldId id="395" r:id="rId46"/>
    <p:sldId id="432" r:id="rId47"/>
    <p:sldId id="437" r:id="rId48"/>
    <p:sldId id="438" r:id="rId49"/>
    <p:sldId id="441" r:id="rId50"/>
    <p:sldId id="443" r:id="rId51"/>
    <p:sldId id="442" r:id="rId52"/>
    <p:sldId id="444" r:id="rId53"/>
    <p:sldId id="445" r:id="rId54"/>
    <p:sldId id="447" r:id="rId55"/>
    <p:sldId id="448" r:id="rId56"/>
    <p:sldId id="449" r:id="rId57"/>
    <p:sldId id="399" r:id="rId58"/>
    <p:sldId id="450" r:id="rId59"/>
    <p:sldId id="390" r:id="rId60"/>
    <p:sldId id="457" r:id="rId61"/>
    <p:sldId id="458" r:id="rId62"/>
    <p:sldId id="451" r:id="rId63"/>
    <p:sldId id="459" r:id="rId64"/>
    <p:sldId id="463" r:id="rId65"/>
    <p:sldId id="452" r:id="rId66"/>
    <p:sldId id="464" r:id="rId67"/>
    <p:sldId id="465" r:id="rId68"/>
    <p:sldId id="456" r:id="rId69"/>
    <p:sldId id="466" r:id="rId70"/>
    <p:sldId id="460" r:id="rId71"/>
    <p:sldId id="455" r:id="rId72"/>
    <p:sldId id="454" r:id="rId73"/>
    <p:sldId id="453" r:id="rId74"/>
    <p:sldId id="403" r:id="rId75"/>
    <p:sldId id="406" r:id="rId76"/>
    <p:sldId id="372" r:id="rId77"/>
    <p:sldId id="467" r:id="rId78"/>
    <p:sldId id="402" r:id="rId79"/>
    <p:sldId id="468" r:id="rId80"/>
    <p:sldId id="356" r:id="rId81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3D7"/>
    <a:srgbClr val="314E93"/>
    <a:srgbClr val="2787A0"/>
    <a:srgbClr val="4B3C85"/>
    <a:srgbClr val="363A8C"/>
    <a:srgbClr val="1F497D"/>
    <a:srgbClr val="FFFFFF"/>
    <a:srgbClr val="000000"/>
    <a:srgbClr val="CCC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3" autoAdjust="0"/>
    <p:restoredTop sz="90764" autoAdjust="0"/>
  </p:normalViewPr>
  <p:slideViewPr>
    <p:cSldViewPr>
      <p:cViewPr>
        <p:scale>
          <a:sx n="100" d="100"/>
          <a:sy n="100" d="100"/>
        </p:scale>
        <p:origin x="-50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E07E3B-453D-4BA7-9CD6-216064F9B43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E5F7AE-6662-4087-BB35-A03960334069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Выбранная архитектура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34E6CA-AF8A-443B-83A9-65696C86FC95}" type="parTrans" cxnId="{9D9D78AF-40E7-4193-BE29-FAFCC2143EAC}">
      <dgm:prSet/>
      <dgm:spPr/>
      <dgm:t>
        <a:bodyPr/>
        <a:lstStyle/>
        <a:p>
          <a:endParaRPr lang="ru-RU"/>
        </a:p>
      </dgm:t>
    </dgm:pt>
    <dgm:pt modelId="{B407A1AF-159C-4FB3-896E-401F1D3039D5}" type="sibTrans" cxnId="{9D9D78AF-40E7-4193-BE29-FAFCC2143EAC}">
      <dgm:prSet/>
      <dgm:spPr/>
      <dgm:t>
        <a:bodyPr/>
        <a:lstStyle/>
        <a:p>
          <a:endParaRPr lang="ru-RU"/>
        </a:p>
      </dgm:t>
    </dgm:pt>
    <dgm:pt modelId="{08E5BC06-48A4-46BF-ADC0-6019ACFCF037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Администрирование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C6D1F0-3725-42C4-AFA1-0BE5F3A806D2}" type="parTrans" cxnId="{447DB1A5-6130-43DE-95F0-04D58132A247}">
      <dgm:prSet/>
      <dgm:spPr/>
      <dgm:t>
        <a:bodyPr/>
        <a:lstStyle/>
        <a:p>
          <a:endParaRPr lang="ru-RU"/>
        </a:p>
      </dgm:t>
    </dgm:pt>
    <dgm:pt modelId="{E5712752-A5F8-4C9B-81C8-25F1578C076E}" type="sibTrans" cxnId="{447DB1A5-6130-43DE-95F0-04D58132A247}">
      <dgm:prSet/>
      <dgm:spPr/>
      <dgm:t>
        <a:bodyPr/>
        <a:lstStyle/>
        <a:p>
          <a:endParaRPr lang="ru-RU"/>
        </a:p>
      </dgm:t>
    </dgm:pt>
    <dgm:pt modelId="{3A6736E7-0E67-4CF5-9C9F-9C9AC33C195E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marR="0" indent="-1152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252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 «тонкая» настройка прав пользователей</a:t>
          </a:r>
          <a:endParaRPr lang="ru-RU" sz="1800" dirty="0">
            <a:solidFill>
              <a:schemeClr val="accent1">
                <a:lumMod val="50000"/>
              </a:schemeClr>
            </a:solidFill>
          </a:endParaRPr>
        </a:p>
      </dgm:t>
    </dgm:pt>
    <dgm:pt modelId="{B1E11B3B-CF7E-470D-A1DB-0649F26A8A19}" type="parTrans" cxnId="{7B52F373-C120-41BC-A8FB-64B47521144C}">
      <dgm:prSet/>
      <dgm:spPr/>
      <dgm:t>
        <a:bodyPr/>
        <a:lstStyle/>
        <a:p>
          <a:endParaRPr lang="ru-RU"/>
        </a:p>
      </dgm:t>
    </dgm:pt>
    <dgm:pt modelId="{FBE59EC6-A56B-4ECE-B49C-F6450EE82C3A}" type="sibTrans" cxnId="{7B52F373-C120-41BC-A8FB-64B47521144C}">
      <dgm:prSet/>
      <dgm:spPr/>
      <dgm:t>
        <a:bodyPr/>
        <a:lstStyle/>
        <a:p>
          <a:endParaRPr lang="ru-RU"/>
        </a:p>
      </dgm:t>
    </dgm:pt>
    <dgm:pt modelId="{2B2B3DDD-0385-4C0B-9783-A337D22AC29D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Поддержка методологии ведения музейного дела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E63300-AC5E-4F2F-90FC-16888F6C6CC2}" type="parTrans" cxnId="{C42F4CA8-CDBC-47B9-836A-66AE64FB9A76}">
      <dgm:prSet/>
      <dgm:spPr/>
      <dgm:t>
        <a:bodyPr/>
        <a:lstStyle/>
        <a:p>
          <a:endParaRPr lang="ru-RU"/>
        </a:p>
      </dgm:t>
    </dgm:pt>
    <dgm:pt modelId="{B580018B-EF5E-46D9-81D5-6E7EACD3F3C3}" type="sibTrans" cxnId="{C42F4CA8-CDBC-47B9-836A-66AE64FB9A76}">
      <dgm:prSet/>
      <dgm:spPr/>
      <dgm:t>
        <a:bodyPr/>
        <a:lstStyle/>
        <a:p>
          <a:endParaRPr lang="ru-RU"/>
        </a:p>
      </dgm:t>
    </dgm:pt>
    <dgm:pt modelId="{CF080A20-DD53-426D-8AA0-B7C8DA62AAE4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indent="-115200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поддержка полного жизненного цикла экспоната от момента поступления до его выбытия из Музея</a:t>
          </a:r>
          <a:endParaRPr lang="ru-RU" sz="1800" dirty="0">
            <a:solidFill>
              <a:schemeClr val="accent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F794942C-ED07-43AF-8900-B302D6B1A258}" type="parTrans" cxnId="{89A1B34D-F922-40FE-AFDB-815D631426EB}">
      <dgm:prSet/>
      <dgm:spPr/>
      <dgm:t>
        <a:bodyPr/>
        <a:lstStyle/>
        <a:p>
          <a:endParaRPr lang="ru-RU"/>
        </a:p>
      </dgm:t>
    </dgm:pt>
    <dgm:pt modelId="{38024CC0-11FA-49F4-BCEE-C58E4003BB2D}" type="sibTrans" cxnId="{89A1B34D-F922-40FE-AFDB-815D631426EB}">
      <dgm:prSet/>
      <dgm:spPr/>
      <dgm:t>
        <a:bodyPr/>
        <a:lstStyle/>
        <a:p>
          <a:endParaRPr lang="ru-RU"/>
        </a:p>
      </dgm:t>
    </dgm:pt>
    <dgm:pt modelId="{254347BD-EC2D-4A2A-BABF-30FFD21F0C0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indent="-115200" defTabSz="622300">
            <a:lnSpc>
              <a:spcPct val="100000"/>
            </a:lnSpc>
            <a:spcBef>
              <a:spcPct val="0"/>
            </a:spcBef>
            <a:spcAft>
              <a:spcPts val="252"/>
            </a:spcAft>
            <a:buNone/>
          </a:pPr>
          <a:r>
            <a:rPr lang="ru-RU" sz="1800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Интерфейс</a:t>
          </a:r>
          <a:endParaRPr lang="ru-RU" sz="1800" b="1" baseline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D45BCE-3C8D-494F-AC86-2070301E70C2}" type="parTrans" cxnId="{B05339BD-759C-4C76-B890-355E0E22CC6A}">
      <dgm:prSet/>
      <dgm:spPr/>
      <dgm:t>
        <a:bodyPr/>
        <a:lstStyle/>
        <a:p>
          <a:endParaRPr lang="ru-RU"/>
        </a:p>
      </dgm:t>
    </dgm:pt>
    <dgm:pt modelId="{0CA796B8-B10D-41F0-8D6C-C8830FED1B4F}" type="sibTrans" cxnId="{B05339BD-759C-4C76-B890-355E0E22CC6A}">
      <dgm:prSet/>
      <dgm:spPr/>
      <dgm:t>
        <a:bodyPr/>
        <a:lstStyle/>
        <a:p>
          <a:endParaRPr lang="ru-RU"/>
        </a:p>
      </dgm:t>
    </dgm:pt>
    <dgm:pt modelId="{C93FB4B8-BC6B-4B9F-90C9-3A0B620EA613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indent="-115200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dirty="0" smtClean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вся необходимая отчетность</a:t>
          </a:r>
          <a:endParaRPr lang="ru-RU" sz="1800" dirty="0">
            <a:solidFill>
              <a:schemeClr val="accent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gm:t>
    </dgm:pt>
    <dgm:pt modelId="{5C0FEAB9-6D71-42D5-8F1E-31F3409DA950}" type="parTrans" cxnId="{F9A84669-C331-45C2-A249-8668AE346923}">
      <dgm:prSet/>
      <dgm:spPr/>
      <dgm:t>
        <a:bodyPr/>
        <a:lstStyle/>
        <a:p>
          <a:endParaRPr lang="ru-RU"/>
        </a:p>
      </dgm:t>
    </dgm:pt>
    <dgm:pt modelId="{EFBBFC43-9CE7-4C24-A19C-483AC47AA4E6}" type="sibTrans" cxnId="{F9A84669-C331-45C2-A249-8668AE346923}">
      <dgm:prSet/>
      <dgm:spPr/>
      <dgm:t>
        <a:bodyPr/>
        <a:lstStyle/>
        <a:p>
          <a:endParaRPr lang="ru-RU"/>
        </a:p>
      </dgm:t>
    </dgm:pt>
    <dgm:pt modelId="{3A597893-DD73-4686-B817-F5BB2950801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marR="0" indent="-1152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 СУБД – </a:t>
          </a:r>
          <a:r>
            <a:rPr lang="en-US" sz="1800" dirty="0" smtClean="0">
              <a:solidFill>
                <a:schemeClr val="accent1">
                  <a:lumMod val="50000"/>
                </a:schemeClr>
              </a:solidFill>
            </a:rPr>
            <a:t>MySQL</a:t>
          </a: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 5.0</a:t>
          </a:r>
          <a:endParaRPr lang="ru-RU" sz="1800" dirty="0">
            <a:solidFill>
              <a:schemeClr val="accent1">
                <a:lumMod val="50000"/>
              </a:schemeClr>
            </a:solidFill>
          </a:endParaRPr>
        </a:p>
      </dgm:t>
    </dgm:pt>
    <dgm:pt modelId="{BA1284B6-E6F9-4B0A-8025-5FBBCABF1DB8}" type="parTrans" cxnId="{6036C227-A5C8-4DDF-9272-854E678FDAC4}">
      <dgm:prSet/>
      <dgm:spPr/>
      <dgm:t>
        <a:bodyPr/>
        <a:lstStyle/>
        <a:p>
          <a:endParaRPr lang="ru-RU"/>
        </a:p>
      </dgm:t>
    </dgm:pt>
    <dgm:pt modelId="{7943CC6A-3449-4C0C-A250-B81E5E145342}" type="sibTrans" cxnId="{6036C227-A5C8-4DDF-9272-854E678FDAC4}">
      <dgm:prSet/>
      <dgm:spPr/>
      <dgm:t>
        <a:bodyPr/>
        <a:lstStyle/>
        <a:p>
          <a:endParaRPr lang="ru-RU"/>
        </a:p>
      </dgm:t>
    </dgm:pt>
    <dgm:pt modelId="{FA4BD968-67B0-42EB-B28A-13F1CE1AA727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marR="0" indent="-1152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n-US" sz="1800" dirty="0" smtClean="0">
              <a:solidFill>
                <a:schemeClr val="accent1">
                  <a:lumMod val="50000"/>
                </a:schemeClr>
              </a:solidFill>
            </a:rPr>
            <a:t>Web-</a:t>
          </a: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сервер – </a:t>
          </a:r>
          <a:r>
            <a:rPr lang="en-US" sz="1800" dirty="0" smtClean="0">
              <a:solidFill>
                <a:schemeClr val="accent1">
                  <a:lumMod val="50000"/>
                </a:schemeClr>
              </a:solidFill>
            </a:rPr>
            <a:t>Apache Tomcat</a:t>
          </a: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 6.0</a:t>
          </a:r>
          <a:endParaRPr lang="ru-RU" sz="1800" dirty="0">
            <a:solidFill>
              <a:schemeClr val="accent1">
                <a:lumMod val="50000"/>
              </a:schemeClr>
            </a:solidFill>
          </a:endParaRPr>
        </a:p>
      </dgm:t>
    </dgm:pt>
    <dgm:pt modelId="{04F302AF-A2D1-4A00-A7A8-8902470222FF}" type="parTrans" cxnId="{B753FAC9-F731-4EA0-81A9-87FB3B79DFA9}">
      <dgm:prSet/>
      <dgm:spPr/>
      <dgm:t>
        <a:bodyPr/>
        <a:lstStyle/>
        <a:p>
          <a:endParaRPr lang="ru-RU"/>
        </a:p>
      </dgm:t>
    </dgm:pt>
    <dgm:pt modelId="{ADCEB9EE-5BED-442F-9D4D-18CD2C688CC5}" type="sibTrans" cxnId="{B753FAC9-F731-4EA0-81A9-87FB3B79DFA9}">
      <dgm:prSet/>
      <dgm:spPr/>
      <dgm:t>
        <a:bodyPr/>
        <a:lstStyle/>
        <a:p>
          <a:endParaRPr lang="ru-RU"/>
        </a:p>
      </dgm:t>
    </dgm:pt>
    <dgm:pt modelId="{1AA574BF-A02F-4D4C-A400-BB3B53181C5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marR="0" indent="-1152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 тонкий клиент – </a:t>
          </a:r>
          <a:r>
            <a:rPr lang="en-US" sz="1800" b="1" dirty="0" smtClean="0">
              <a:solidFill>
                <a:schemeClr val="accent1">
                  <a:lumMod val="50000"/>
                </a:schemeClr>
              </a:solidFill>
            </a:rPr>
            <a:t>Internet Explorer </a:t>
          </a:r>
          <a:r>
            <a:rPr lang="ru-RU" sz="1800" b="1" dirty="0" smtClean="0">
              <a:solidFill>
                <a:schemeClr val="accent1">
                  <a:lumMod val="50000"/>
                </a:schemeClr>
              </a:solidFill>
            </a:rPr>
            <a:t>8</a:t>
          </a:r>
          <a:r>
            <a:rPr lang="en-US" sz="1800" b="1" dirty="0" smtClean="0">
              <a:solidFill>
                <a:schemeClr val="accent1">
                  <a:lumMod val="50000"/>
                </a:schemeClr>
              </a:solidFill>
            </a:rPr>
            <a:t>.0 </a:t>
          </a:r>
          <a:r>
            <a:rPr lang="ru-RU" sz="1800" b="1" dirty="0" smtClean="0">
              <a:solidFill>
                <a:schemeClr val="accent1">
                  <a:lumMod val="50000"/>
                </a:schemeClr>
              </a:solidFill>
            </a:rPr>
            <a:t>– 10.0</a:t>
          </a:r>
          <a:endParaRPr lang="ru-RU" sz="1800" b="1" dirty="0">
            <a:solidFill>
              <a:schemeClr val="accent1">
                <a:lumMod val="50000"/>
              </a:schemeClr>
            </a:solidFill>
          </a:endParaRPr>
        </a:p>
      </dgm:t>
    </dgm:pt>
    <dgm:pt modelId="{227AA13C-5C02-498E-8A7D-1B7D12A4A24B}" type="parTrans" cxnId="{AC1D442D-0CFD-4B10-8119-79D559CB2CD1}">
      <dgm:prSet/>
      <dgm:spPr/>
      <dgm:t>
        <a:bodyPr/>
        <a:lstStyle/>
        <a:p>
          <a:endParaRPr lang="ru-RU"/>
        </a:p>
      </dgm:t>
    </dgm:pt>
    <dgm:pt modelId="{D4C31AA7-AC0C-4178-8FBF-5680AD6B90B2}" type="sibTrans" cxnId="{AC1D442D-0CFD-4B10-8119-79D559CB2CD1}">
      <dgm:prSet/>
      <dgm:spPr/>
      <dgm:t>
        <a:bodyPr/>
        <a:lstStyle/>
        <a:p>
          <a:endParaRPr lang="ru-RU"/>
        </a:p>
      </dgm:t>
    </dgm:pt>
    <dgm:pt modelId="{D3935BE3-75D8-4810-906B-28C6ED02D0CA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spcAft>
              <a:spcPct val="15000"/>
            </a:spcAft>
          </a:pP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3х </a:t>
          </a:r>
          <a:r>
            <a:rPr lang="ru-RU" sz="1800" dirty="0" err="1" smtClean="0">
              <a:solidFill>
                <a:schemeClr val="accent1">
                  <a:lumMod val="50000"/>
                </a:schemeClr>
              </a:solidFill>
            </a:rPr>
            <a:t>звенная</a:t>
          </a: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 «клиент-сервер»</a:t>
          </a:r>
          <a:endParaRPr lang="ru-RU" sz="1800" dirty="0"/>
        </a:p>
      </dgm:t>
    </dgm:pt>
    <dgm:pt modelId="{BC0283B9-4E13-4842-970A-60D31F721F5E}" type="parTrans" cxnId="{E7FE56A6-1D11-43DD-AD96-0071C3C8BFC0}">
      <dgm:prSet/>
      <dgm:spPr/>
      <dgm:t>
        <a:bodyPr/>
        <a:lstStyle/>
        <a:p>
          <a:endParaRPr lang="ru-RU"/>
        </a:p>
      </dgm:t>
    </dgm:pt>
    <dgm:pt modelId="{55AE88F3-230A-4BCA-B163-DE06F4B1F83B}" type="sibTrans" cxnId="{E7FE56A6-1D11-43DD-AD96-0071C3C8BFC0}">
      <dgm:prSet/>
      <dgm:spPr/>
      <dgm:t>
        <a:bodyPr/>
        <a:lstStyle/>
        <a:p>
          <a:endParaRPr lang="ru-RU"/>
        </a:p>
      </dgm:t>
    </dgm:pt>
    <dgm:pt modelId="{53860EA9-7E54-4353-8AB6-13FAABD40178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indent="-115200" defTabSz="622300">
            <a:lnSpc>
              <a:spcPct val="100000"/>
            </a:lnSpc>
            <a:spcBef>
              <a:spcPct val="0"/>
            </a:spcBef>
            <a:spcAft>
              <a:spcPts val="252"/>
            </a:spcAft>
            <a:buNone/>
          </a:pPr>
          <a:r>
            <a:rPr lang="ru-RU" sz="1800" baseline="0" dirty="0" smtClean="0">
              <a:solidFill>
                <a:schemeClr val="accent1">
                  <a:lumMod val="50000"/>
                </a:schemeClr>
              </a:solidFill>
            </a:rPr>
            <a:t> интуитивно-понятный</a:t>
          </a:r>
          <a:endParaRPr lang="ru-RU" sz="1800" baseline="0" dirty="0">
            <a:solidFill>
              <a:schemeClr val="accent1">
                <a:lumMod val="50000"/>
              </a:schemeClr>
            </a:solidFill>
          </a:endParaRPr>
        </a:p>
      </dgm:t>
    </dgm:pt>
    <dgm:pt modelId="{36E5256B-5A76-4536-B79D-28B49CB30731}" type="parTrans" cxnId="{A0632336-2CA1-4D73-B1EE-78274CE4A47A}">
      <dgm:prSet/>
      <dgm:spPr/>
      <dgm:t>
        <a:bodyPr/>
        <a:lstStyle/>
        <a:p>
          <a:endParaRPr lang="ru-RU"/>
        </a:p>
      </dgm:t>
    </dgm:pt>
    <dgm:pt modelId="{0AA2D054-013D-4B54-988E-813DA1F1BB0A}" type="sibTrans" cxnId="{A0632336-2CA1-4D73-B1EE-78274CE4A47A}">
      <dgm:prSet/>
      <dgm:spPr/>
      <dgm:t>
        <a:bodyPr/>
        <a:lstStyle/>
        <a:p>
          <a:endParaRPr lang="ru-RU"/>
        </a:p>
      </dgm:t>
    </dgm:pt>
    <dgm:pt modelId="{7B8AD885-EE30-4A84-8A21-832F66580292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indent="-115200" defTabSz="622300">
            <a:lnSpc>
              <a:spcPct val="100000"/>
            </a:lnSpc>
            <a:spcBef>
              <a:spcPct val="0"/>
            </a:spcBef>
            <a:spcAft>
              <a:spcPts val="252"/>
            </a:spcAft>
            <a:buNone/>
          </a:pPr>
          <a:r>
            <a:rPr lang="ru-RU" sz="1800" baseline="0" dirty="0" smtClean="0">
              <a:solidFill>
                <a:schemeClr val="accent1">
                  <a:lumMod val="50000"/>
                </a:schemeClr>
              </a:solidFill>
            </a:rPr>
            <a:t> поддержка государственного языка</a:t>
          </a:r>
          <a:endParaRPr lang="ru-RU" sz="1800" baseline="0" dirty="0">
            <a:solidFill>
              <a:schemeClr val="accent1">
                <a:lumMod val="50000"/>
              </a:schemeClr>
            </a:solidFill>
          </a:endParaRPr>
        </a:p>
      </dgm:t>
    </dgm:pt>
    <dgm:pt modelId="{61A82A43-0E65-4A78-A988-13296982A561}" type="parTrans" cxnId="{8A37815B-4A90-40EF-A03D-6AFDE1A3F698}">
      <dgm:prSet/>
      <dgm:spPr/>
      <dgm:t>
        <a:bodyPr/>
        <a:lstStyle/>
        <a:p>
          <a:endParaRPr lang="ru-RU"/>
        </a:p>
      </dgm:t>
    </dgm:pt>
    <dgm:pt modelId="{F85C1C28-3621-4A4E-B064-84FEB91E1324}" type="sibTrans" cxnId="{8A37815B-4A90-40EF-A03D-6AFDE1A3F698}">
      <dgm:prSet/>
      <dgm:spPr/>
      <dgm:t>
        <a:bodyPr/>
        <a:lstStyle/>
        <a:p>
          <a:endParaRPr lang="ru-RU"/>
        </a:p>
      </dgm:t>
    </dgm:pt>
    <dgm:pt modelId="{CC6F54E9-BEDC-40E6-916B-0C65F31A4036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115200" marR="0" indent="-11520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252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accent1">
                  <a:lumMod val="50000"/>
                </a:schemeClr>
              </a:solidFill>
            </a:rPr>
            <a:t> ведение справочников и классификаторов</a:t>
          </a:r>
          <a:endParaRPr lang="ru-RU" sz="1800" dirty="0">
            <a:solidFill>
              <a:schemeClr val="accent1">
                <a:lumMod val="50000"/>
              </a:schemeClr>
            </a:solidFill>
          </a:endParaRPr>
        </a:p>
      </dgm:t>
    </dgm:pt>
    <dgm:pt modelId="{4D4A34EF-0BB1-4A03-B650-62DA3790B02D}" type="parTrans" cxnId="{6B63C8E7-EF2F-4DE8-B631-92E04537D906}">
      <dgm:prSet/>
      <dgm:spPr/>
      <dgm:t>
        <a:bodyPr/>
        <a:lstStyle/>
        <a:p>
          <a:endParaRPr lang="ru-RU"/>
        </a:p>
      </dgm:t>
    </dgm:pt>
    <dgm:pt modelId="{45DF0EAE-E753-4EED-9322-EC803701DCD3}" type="sibTrans" cxnId="{6B63C8E7-EF2F-4DE8-B631-92E04537D906}">
      <dgm:prSet/>
      <dgm:spPr/>
      <dgm:t>
        <a:bodyPr/>
        <a:lstStyle/>
        <a:p>
          <a:endParaRPr lang="ru-RU"/>
        </a:p>
      </dgm:t>
    </dgm:pt>
    <dgm:pt modelId="{CD320F06-8B83-4FF4-A5D7-ED7F389090FE}" type="pres">
      <dgm:prSet presAssocID="{77E07E3B-453D-4BA7-9CD6-216064F9B4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AA3B07-ED11-4B96-B3B7-757C0DA90825}" type="pres">
      <dgm:prSet presAssocID="{2B2B3DDD-0385-4C0B-9783-A337D22AC29D}" presName="linNode" presStyleCnt="0"/>
      <dgm:spPr/>
    </dgm:pt>
    <dgm:pt modelId="{185DA739-FDF8-40D9-B97F-9DE3BFDF0DB7}" type="pres">
      <dgm:prSet presAssocID="{2B2B3DDD-0385-4C0B-9783-A337D22AC29D}" presName="parentText" presStyleLbl="node1" presStyleIdx="0" presStyleCnt="4" custScaleY="111736" custLinFactNeighborY="-81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0354F-F4EC-4EF1-856C-54101D7A6630}" type="pres">
      <dgm:prSet presAssocID="{2B2B3DDD-0385-4C0B-9783-A337D22AC29D}" presName="descendantText" presStyleLbl="alignAccFollowNode1" presStyleIdx="0" presStyleCnt="4" custScaleY="14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ABFE89-05BE-44C4-9F6E-E878194522E7}" type="pres">
      <dgm:prSet presAssocID="{B580018B-EF5E-46D9-81D5-6E7EACD3F3C3}" presName="sp" presStyleCnt="0"/>
      <dgm:spPr/>
    </dgm:pt>
    <dgm:pt modelId="{B661CCD5-3BDC-408A-B8A2-A57396E3A094}" type="pres">
      <dgm:prSet presAssocID="{F6E5F7AE-6662-4087-BB35-A03960334069}" presName="linNode" presStyleCnt="0"/>
      <dgm:spPr/>
    </dgm:pt>
    <dgm:pt modelId="{E3CAB50E-2F27-4AE3-9122-001AFE4C1649}" type="pres">
      <dgm:prSet presAssocID="{F6E5F7AE-6662-4087-BB35-A03960334069}" presName="parentText" presStyleLbl="node1" presStyleIdx="1" presStyleCnt="4" custScaleY="128972" custLinFactNeighborY="-10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734C3-32E5-471B-B9DA-BFB916941B56}" type="pres">
      <dgm:prSet presAssocID="{F6E5F7AE-6662-4087-BB35-A03960334069}" presName="descendantText" presStyleLbl="alignAccFollowNode1" presStyleIdx="1" presStyleCnt="4" custScaleY="154846" custLinFactNeighborX="1201" custLinFactNeighborY="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F4251-000C-45C3-8121-10F499A7A827}" type="pres">
      <dgm:prSet presAssocID="{B407A1AF-159C-4FB3-896E-401F1D3039D5}" presName="sp" presStyleCnt="0"/>
      <dgm:spPr/>
    </dgm:pt>
    <dgm:pt modelId="{FD9A853D-3264-434B-A2C0-EAE8882DEE1C}" type="pres">
      <dgm:prSet presAssocID="{08E5BC06-48A4-46BF-ADC0-6019ACFCF037}" presName="linNode" presStyleCnt="0"/>
      <dgm:spPr/>
    </dgm:pt>
    <dgm:pt modelId="{96337321-464F-4E9E-8733-9E83B34D6117}" type="pres">
      <dgm:prSet presAssocID="{08E5BC06-48A4-46BF-ADC0-6019ACFCF037}" presName="parentText" presStyleLbl="node1" presStyleIdx="2" presStyleCnt="4" custScaleY="77318" custLinFactNeighborX="261" custLinFactNeighborY="-7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42F6C-EC16-47A6-BE42-3A1316106DE4}" type="pres">
      <dgm:prSet presAssocID="{08E5BC06-48A4-46BF-ADC0-6019ACFCF037}" presName="descendantText" presStyleLbl="alignAccFollowNode1" presStyleIdx="2" presStyleCnt="4" custScaleY="79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AB8C6-2318-42FB-83C6-4ED0D420CA3E}" type="pres">
      <dgm:prSet presAssocID="{E5712752-A5F8-4C9B-81C8-25F1578C076E}" presName="sp" presStyleCnt="0"/>
      <dgm:spPr/>
    </dgm:pt>
    <dgm:pt modelId="{568134B5-E2E9-4DFD-862E-30092497665B}" type="pres">
      <dgm:prSet presAssocID="{254347BD-EC2D-4A2A-BABF-30FFD21F0C0B}" presName="linNode" presStyleCnt="0"/>
      <dgm:spPr/>
    </dgm:pt>
    <dgm:pt modelId="{D1291699-D5F3-4817-9D75-4D520E5A486E}" type="pres">
      <dgm:prSet presAssocID="{254347BD-EC2D-4A2A-BABF-30FFD21F0C0B}" presName="parentText" presStyleLbl="node1" presStyleIdx="3" presStyleCnt="4" custLinFactNeighborX="-2548" custLinFactNeighborY="-15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DED52-1514-479A-9A94-05D16F2A9C57}" type="pres">
      <dgm:prSet presAssocID="{254347BD-EC2D-4A2A-BABF-30FFD21F0C0B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5A6311-D9F4-409F-BC03-CE9668640BEE}" type="presOf" srcId="{254347BD-EC2D-4A2A-BABF-30FFD21F0C0B}" destId="{D1291699-D5F3-4817-9D75-4D520E5A486E}" srcOrd="0" destOrd="0" presId="urn:microsoft.com/office/officeart/2005/8/layout/vList5"/>
    <dgm:cxn modelId="{9D9D78AF-40E7-4193-BE29-FAFCC2143EAC}" srcId="{77E07E3B-453D-4BA7-9CD6-216064F9B43B}" destId="{F6E5F7AE-6662-4087-BB35-A03960334069}" srcOrd="1" destOrd="0" parTransId="{3A34E6CA-AF8A-443B-83A9-65696C86FC95}" sibTransId="{B407A1AF-159C-4FB3-896E-401F1D3039D5}"/>
    <dgm:cxn modelId="{6FB2C147-2F29-49F9-8AF5-424C5DAE26EE}" type="presOf" srcId="{77E07E3B-453D-4BA7-9CD6-216064F9B43B}" destId="{CD320F06-8B83-4FF4-A5D7-ED7F389090FE}" srcOrd="0" destOrd="0" presId="urn:microsoft.com/office/officeart/2005/8/layout/vList5"/>
    <dgm:cxn modelId="{89A1B34D-F922-40FE-AFDB-815D631426EB}" srcId="{2B2B3DDD-0385-4C0B-9783-A337D22AC29D}" destId="{CF080A20-DD53-426D-8AA0-B7C8DA62AAE4}" srcOrd="0" destOrd="0" parTransId="{F794942C-ED07-43AF-8900-B302D6B1A258}" sibTransId="{38024CC0-11FA-49F4-BCEE-C58E4003BB2D}"/>
    <dgm:cxn modelId="{C250CF8F-D0B3-46A7-9B17-CCC3C7FD9FCC}" type="presOf" srcId="{CC6F54E9-BEDC-40E6-916B-0C65F31A4036}" destId="{89242F6C-EC16-47A6-BE42-3A1316106DE4}" srcOrd="0" destOrd="1" presId="urn:microsoft.com/office/officeart/2005/8/layout/vList5"/>
    <dgm:cxn modelId="{B753FAC9-F731-4EA0-81A9-87FB3B79DFA9}" srcId="{F6E5F7AE-6662-4087-BB35-A03960334069}" destId="{FA4BD968-67B0-42EB-B28A-13F1CE1AA727}" srcOrd="2" destOrd="0" parTransId="{04F302AF-A2D1-4A00-A7A8-8902470222FF}" sibTransId="{ADCEB9EE-5BED-442F-9D4D-18CD2C688CC5}"/>
    <dgm:cxn modelId="{447DB1A5-6130-43DE-95F0-04D58132A247}" srcId="{77E07E3B-453D-4BA7-9CD6-216064F9B43B}" destId="{08E5BC06-48A4-46BF-ADC0-6019ACFCF037}" srcOrd="2" destOrd="0" parTransId="{9FC6D1F0-3725-42C4-AFA1-0BE5F3A806D2}" sibTransId="{E5712752-A5F8-4C9B-81C8-25F1578C076E}"/>
    <dgm:cxn modelId="{F9A84669-C331-45C2-A249-8668AE346923}" srcId="{2B2B3DDD-0385-4C0B-9783-A337D22AC29D}" destId="{C93FB4B8-BC6B-4B9F-90C9-3A0B620EA613}" srcOrd="1" destOrd="0" parTransId="{5C0FEAB9-6D71-42D5-8F1E-31F3409DA950}" sibTransId="{EFBBFC43-9CE7-4C24-A19C-483AC47AA4E6}"/>
    <dgm:cxn modelId="{AE17118E-BF36-43F5-B74C-63B0D4078EF7}" type="presOf" srcId="{F6E5F7AE-6662-4087-BB35-A03960334069}" destId="{E3CAB50E-2F27-4AE3-9122-001AFE4C1649}" srcOrd="0" destOrd="0" presId="urn:microsoft.com/office/officeart/2005/8/layout/vList5"/>
    <dgm:cxn modelId="{FD76CCE4-682D-45F8-8104-53A584A9C138}" type="presOf" srcId="{3A6736E7-0E67-4CF5-9C9F-9C9AC33C195E}" destId="{89242F6C-EC16-47A6-BE42-3A1316106DE4}" srcOrd="0" destOrd="0" presId="urn:microsoft.com/office/officeart/2005/8/layout/vList5"/>
    <dgm:cxn modelId="{8A37815B-4A90-40EF-A03D-6AFDE1A3F698}" srcId="{254347BD-EC2D-4A2A-BABF-30FFD21F0C0B}" destId="{7B8AD885-EE30-4A84-8A21-832F66580292}" srcOrd="1" destOrd="0" parTransId="{61A82A43-0E65-4A78-A988-13296982A561}" sibTransId="{F85C1C28-3621-4A4E-B064-84FEB91E1324}"/>
    <dgm:cxn modelId="{CC4BDCAB-5861-4577-9D66-0850B30BDA22}" type="presOf" srcId="{3A597893-DD73-4686-B817-F5BB29508016}" destId="{77A734C3-32E5-471B-B9DA-BFB916941B56}" srcOrd="0" destOrd="1" presId="urn:microsoft.com/office/officeart/2005/8/layout/vList5"/>
    <dgm:cxn modelId="{B05339BD-759C-4C76-B890-355E0E22CC6A}" srcId="{77E07E3B-453D-4BA7-9CD6-216064F9B43B}" destId="{254347BD-EC2D-4A2A-BABF-30FFD21F0C0B}" srcOrd="3" destOrd="0" parTransId="{73D45BCE-3C8D-494F-AC86-2070301E70C2}" sibTransId="{0CA796B8-B10D-41F0-8D6C-C8830FED1B4F}"/>
    <dgm:cxn modelId="{896063FB-262A-4281-8BF4-3DAE06534C5E}" type="presOf" srcId="{FA4BD968-67B0-42EB-B28A-13F1CE1AA727}" destId="{77A734C3-32E5-471B-B9DA-BFB916941B56}" srcOrd="0" destOrd="2" presId="urn:microsoft.com/office/officeart/2005/8/layout/vList5"/>
    <dgm:cxn modelId="{C42F4CA8-CDBC-47B9-836A-66AE64FB9A76}" srcId="{77E07E3B-453D-4BA7-9CD6-216064F9B43B}" destId="{2B2B3DDD-0385-4C0B-9783-A337D22AC29D}" srcOrd="0" destOrd="0" parTransId="{ABE63300-AC5E-4F2F-90FC-16888F6C6CC2}" sibTransId="{B580018B-EF5E-46D9-81D5-6E7EACD3F3C3}"/>
    <dgm:cxn modelId="{C35A4B8F-4D89-4147-8DB7-49E1926036B2}" type="presOf" srcId="{CF080A20-DD53-426D-8AA0-B7C8DA62AAE4}" destId="{F6F0354F-F4EC-4EF1-856C-54101D7A6630}" srcOrd="0" destOrd="0" presId="urn:microsoft.com/office/officeart/2005/8/layout/vList5"/>
    <dgm:cxn modelId="{AC1D442D-0CFD-4B10-8119-79D559CB2CD1}" srcId="{F6E5F7AE-6662-4087-BB35-A03960334069}" destId="{1AA574BF-A02F-4D4C-A400-BB3B53181C5F}" srcOrd="3" destOrd="0" parTransId="{227AA13C-5C02-498E-8A7D-1B7D12A4A24B}" sibTransId="{D4C31AA7-AC0C-4178-8FBF-5680AD6B90B2}"/>
    <dgm:cxn modelId="{DC7FC5E1-671F-4D19-B2B9-CF38073287D2}" type="presOf" srcId="{08E5BC06-48A4-46BF-ADC0-6019ACFCF037}" destId="{96337321-464F-4E9E-8733-9E83B34D6117}" srcOrd="0" destOrd="0" presId="urn:microsoft.com/office/officeart/2005/8/layout/vList5"/>
    <dgm:cxn modelId="{8481888C-E905-447A-94E7-C9608581616F}" type="presOf" srcId="{2B2B3DDD-0385-4C0B-9783-A337D22AC29D}" destId="{185DA739-FDF8-40D9-B97F-9DE3BFDF0DB7}" srcOrd="0" destOrd="0" presId="urn:microsoft.com/office/officeart/2005/8/layout/vList5"/>
    <dgm:cxn modelId="{BCA3432E-6610-4541-9E47-E7CF0193A8DA}" type="presOf" srcId="{C93FB4B8-BC6B-4B9F-90C9-3A0B620EA613}" destId="{F6F0354F-F4EC-4EF1-856C-54101D7A6630}" srcOrd="0" destOrd="1" presId="urn:microsoft.com/office/officeart/2005/8/layout/vList5"/>
    <dgm:cxn modelId="{90F73717-F3FE-4147-B98F-90DAC791D4C0}" type="presOf" srcId="{1AA574BF-A02F-4D4C-A400-BB3B53181C5F}" destId="{77A734C3-32E5-471B-B9DA-BFB916941B56}" srcOrd="0" destOrd="3" presId="urn:microsoft.com/office/officeart/2005/8/layout/vList5"/>
    <dgm:cxn modelId="{494F18E3-1F6B-445A-8C12-A5294939756E}" type="presOf" srcId="{7B8AD885-EE30-4A84-8A21-832F66580292}" destId="{FA9DED52-1514-479A-9A94-05D16F2A9C57}" srcOrd="0" destOrd="1" presId="urn:microsoft.com/office/officeart/2005/8/layout/vList5"/>
    <dgm:cxn modelId="{7B52F373-C120-41BC-A8FB-64B47521144C}" srcId="{08E5BC06-48A4-46BF-ADC0-6019ACFCF037}" destId="{3A6736E7-0E67-4CF5-9C9F-9C9AC33C195E}" srcOrd="0" destOrd="0" parTransId="{B1E11B3B-CF7E-470D-A1DB-0649F26A8A19}" sibTransId="{FBE59EC6-A56B-4ECE-B49C-F6450EE82C3A}"/>
    <dgm:cxn modelId="{6036C227-A5C8-4DDF-9272-854E678FDAC4}" srcId="{F6E5F7AE-6662-4087-BB35-A03960334069}" destId="{3A597893-DD73-4686-B817-F5BB29508016}" srcOrd="1" destOrd="0" parTransId="{BA1284B6-E6F9-4B0A-8025-5FBBCABF1DB8}" sibTransId="{7943CC6A-3449-4C0C-A250-B81E5E145342}"/>
    <dgm:cxn modelId="{EAC61CEC-F946-4AF6-84DA-C4F76B61CDA6}" type="presOf" srcId="{D3935BE3-75D8-4810-906B-28C6ED02D0CA}" destId="{77A734C3-32E5-471B-B9DA-BFB916941B56}" srcOrd="0" destOrd="0" presId="urn:microsoft.com/office/officeart/2005/8/layout/vList5"/>
    <dgm:cxn modelId="{A0632336-2CA1-4D73-B1EE-78274CE4A47A}" srcId="{254347BD-EC2D-4A2A-BABF-30FFD21F0C0B}" destId="{53860EA9-7E54-4353-8AB6-13FAABD40178}" srcOrd="0" destOrd="0" parTransId="{36E5256B-5A76-4536-B79D-28B49CB30731}" sibTransId="{0AA2D054-013D-4B54-988E-813DA1F1BB0A}"/>
    <dgm:cxn modelId="{E7FE56A6-1D11-43DD-AD96-0071C3C8BFC0}" srcId="{F6E5F7AE-6662-4087-BB35-A03960334069}" destId="{D3935BE3-75D8-4810-906B-28C6ED02D0CA}" srcOrd="0" destOrd="0" parTransId="{BC0283B9-4E13-4842-970A-60D31F721F5E}" sibTransId="{55AE88F3-230A-4BCA-B163-DE06F4B1F83B}"/>
    <dgm:cxn modelId="{8C770E8D-6899-4A3C-865B-D148306C5645}" type="presOf" srcId="{53860EA9-7E54-4353-8AB6-13FAABD40178}" destId="{FA9DED52-1514-479A-9A94-05D16F2A9C57}" srcOrd="0" destOrd="0" presId="urn:microsoft.com/office/officeart/2005/8/layout/vList5"/>
    <dgm:cxn modelId="{6B63C8E7-EF2F-4DE8-B631-92E04537D906}" srcId="{08E5BC06-48A4-46BF-ADC0-6019ACFCF037}" destId="{CC6F54E9-BEDC-40E6-916B-0C65F31A4036}" srcOrd="1" destOrd="0" parTransId="{4D4A34EF-0BB1-4A03-B650-62DA3790B02D}" sibTransId="{45DF0EAE-E753-4EED-9322-EC803701DCD3}"/>
    <dgm:cxn modelId="{64D6C12A-70F8-4C35-9873-D956AA2B715E}" type="presParOf" srcId="{CD320F06-8B83-4FF4-A5D7-ED7F389090FE}" destId="{74AA3B07-ED11-4B96-B3B7-757C0DA90825}" srcOrd="0" destOrd="0" presId="urn:microsoft.com/office/officeart/2005/8/layout/vList5"/>
    <dgm:cxn modelId="{09488D7E-013F-4F97-870D-7624601EF664}" type="presParOf" srcId="{74AA3B07-ED11-4B96-B3B7-757C0DA90825}" destId="{185DA739-FDF8-40D9-B97F-9DE3BFDF0DB7}" srcOrd="0" destOrd="0" presId="urn:microsoft.com/office/officeart/2005/8/layout/vList5"/>
    <dgm:cxn modelId="{CAF8C424-95EA-4CCA-BEE9-556B1C9C2F21}" type="presParOf" srcId="{74AA3B07-ED11-4B96-B3B7-757C0DA90825}" destId="{F6F0354F-F4EC-4EF1-856C-54101D7A6630}" srcOrd="1" destOrd="0" presId="urn:microsoft.com/office/officeart/2005/8/layout/vList5"/>
    <dgm:cxn modelId="{F207C248-1418-438C-95A0-E5788B0F65D1}" type="presParOf" srcId="{CD320F06-8B83-4FF4-A5D7-ED7F389090FE}" destId="{69ABFE89-05BE-44C4-9F6E-E878194522E7}" srcOrd="1" destOrd="0" presId="urn:microsoft.com/office/officeart/2005/8/layout/vList5"/>
    <dgm:cxn modelId="{042053E1-34D4-40DC-9CE8-91C2053A4C6D}" type="presParOf" srcId="{CD320F06-8B83-4FF4-A5D7-ED7F389090FE}" destId="{B661CCD5-3BDC-408A-B8A2-A57396E3A094}" srcOrd="2" destOrd="0" presId="urn:microsoft.com/office/officeart/2005/8/layout/vList5"/>
    <dgm:cxn modelId="{87926D62-A6ED-4788-8FB5-52689F0D3043}" type="presParOf" srcId="{B661CCD5-3BDC-408A-B8A2-A57396E3A094}" destId="{E3CAB50E-2F27-4AE3-9122-001AFE4C1649}" srcOrd="0" destOrd="0" presId="urn:microsoft.com/office/officeart/2005/8/layout/vList5"/>
    <dgm:cxn modelId="{4E3E1136-BE78-4725-A328-EC4DCB1C6C64}" type="presParOf" srcId="{B661CCD5-3BDC-408A-B8A2-A57396E3A094}" destId="{77A734C3-32E5-471B-B9DA-BFB916941B56}" srcOrd="1" destOrd="0" presId="urn:microsoft.com/office/officeart/2005/8/layout/vList5"/>
    <dgm:cxn modelId="{519CBA74-49B6-4BD3-A74E-C0CA0F410BD6}" type="presParOf" srcId="{CD320F06-8B83-4FF4-A5D7-ED7F389090FE}" destId="{EE4F4251-000C-45C3-8121-10F499A7A827}" srcOrd="3" destOrd="0" presId="urn:microsoft.com/office/officeart/2005/8/layout/vList5"/>
    <dgm:cxn modelId="{588B48E6-FFA6-4077-B6D2-E6F193B5C1DD}" type="presParOf" srcId="{CD320F06-8B83-4FF4-A5D7-ED7F389090FE}" destId="{FD9A853D-3264-434B-A2C0-EAE8882DEE1C}" srcOrd="4" destOrd="0" presId="urn:microsoft.com/office/officeart/2005/8/layout/vList5"/>
    <dgm:cxn modelId="{AD671910-E8BD-4EC0-8041-B3A870660D64}" type="presParOf" srcId="{FD9A853D-3264-434B-A2C0-EAE8882DEE1C}" destId="{96337321-464F-4E9E-8733-9E83B34D6117}" srcOrd="0" destOrd="0" presId="urn:microsoft.com/office/officeart/2005/8/layout/vList5"/>
    <dgm:cxn modelId="{8090FC32-BC4B-4A53-9B4F-66FE84232EAC}" type="presParOf" srcId="{FD9A853D-3264-434B-A2C0-EAE8882DEE1C}" destId="{89242F6C-EC16-47A6-BE42-3A1316106DE4}" srcOrd="1" destOrd="0" presId="urn:microsoft.com/office/officeart/2005/8/layout/vList5"/>
    <dgm:cxn modelId="{EEF40876-7112-40A8-8AFE-943C7453C880}" type="presParOf" srcId="{CD320F06-8B83-4FF4-A5D7-ED7F389090FE}" destId="{E7CAB8C6-2318-42FB-83C6-4ED0D420CA3E}" srcOrd="5" destOrd="0" presId="urn:microsoft.com/office/officeart/2005/8/layout/vList5"/>
    <dgm:cxn modelId="{D1E919B3-1430-444E-9E06-264C76782C40}" type="presParOf" srcId="{CD320F06-8B83-4FF4-A5D7-ED7F389090FE}" destId="{568134B5-E2E9-4DFD-862E-30092497665B}" srcOrd="6" destOrd="0" presId="urn:microsoft.com/office/officeart/2005/8/layout/vList5"/>
    <dgm:cxn modelId="{0B3D0121-541C-41F7-B177-8AD261C0148F}" type="presParOf" srcId="{568134B5-E2E9-4DFD-862E-30092497665B}" destId="{D1291699-D5F3-4817-9D75-4D520E5A486E}" srcOrd="0" destOrd="0" presId="urn:microsoft.com/office/officeart/2005/8/layout/vList5"/>
    <dgm:cxn modelId="{9175311A-1847-4E5A-BE97-A1A068B28C78}" type="presParOf" srcId="{568134B5-E2E9-4DFD-862E-30092497665B}" destId="{FA9DED52-1514-479A-9A94-05D16F2A9C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F31F5-D18D-46F6-9545-7FB7F36A69D8}" type="doc">
      <dgm:prSet loTypeId="urn:microsoft.com/office/officeart/2005/8/layout/hierarchy4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90B7F6-8838-4915-88CE-76A6677B5BAB}">
      <dgm:prSet phldrT="[Текст]"/>
      <dgm:spPr>
        <a:solidFill>
          <a:srgbClr val="314E93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Администрирование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94DE57-BA0A-4318-A68C-6777C320B8B4}" type="parTrans" cxnId="{866F15C3-DA28-4A47-A991-7DCFD61A484A}">
      <dgm:prSet/>
      <dgm:spPr/>
      <dgm:t>
        <a:bodyPr/>
        <a:lstStyle/>
        <a:p>
          <a:endParaRPr lang="ru-RU"/>
        </a:p>
      </dgm:t>
    </dgm:pt>
    <dgm:pt modelId="{389E176A-5E32-4712-8201-E83E09C185FA}" type="sibTrans" cxnId="{866F15C3-DA28-4A47-A991-7DCFD61A484A}">
      <dgm:prSet/>
      <dgm:spPr/>
      <dgm:t>
        <a:bodyPr/>
        <a:lstStyle/>
        <a:p>
          <a:endParaRPr lang="ru-RU"/>
        </a:p>
      </dgm:t>
    </dgm:pt>
    <dgm:pt modelId="{22E78FE6-FAA9-4263-98F6-539E5A449704}">
      <dgm:prSet phldrT="[Текст]"/>
      <dgm:spPr>
        <a:solidFill>
          <a:srgbClr val="314E93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Управление пользователями Системы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EB2BC-B790-472A-99F2-084D72EDE6A3}" type="parTrans" cxnId="{B6AB03C2-35C6-417E-825E-0AEE2DB2CA1C}">
      <dgm:prSet/>
      <dgm:spPr/>
      <dgm:t>
        <a:bodyPr/>
        <a:lstStyle/>
        <a:p>
          <a:endParaRPr lang="ru-RU"/>
        </a:p>
      </dgm:t>
    </dgm:pt>
    <dgm:pt modelId="{40C38ABB-B52F-41B2-93EB-16630425C60D}" type="sibTrans" cxnId="{B6AB03C2-35C6-417E-825E-0AEE2DB2CA1C}">
      <dgm:prSet/>
      <dgm:spPr/>
      <dgm:t>
        <a:bodyPr/>
        <a:lstStyle/>
        <a:p>
          <a:endParaRPr lang="ru-RU"/>
        </a:p>
      </dgm:t>
    </dgm:pt>
    <dgm:pt modelId="{0F1E1942-3666-4978-9A09-AA84B38546AC}">
      <dgm:prSet/>
      <dgm:spPr>
        <a:solidFill>
          <a:srgbClr val="314E93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Управление ролями и правами доступа пользователей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26B107-D294-43FC-874A-AE036FB8492E}" type="parTrans" cxnId="{6FE49F99-06DF-490E-BB9E-ECB1443BED16}">
      <dgm:prSet/>
      <dgm:spPr/>
      <dgm:t>
        <a:bodyPr/>
        <a:lstStyle/>
        <a:p>
          <a:endParaRPr lang="ru-RU"/>
        </a:p>
      </dgm:t>
    </dgm:pt>
    <dgm:pt modelId="{4D057083-0214-49FE-BC20-C2EFFFFD7BE0}" type="sibTrans" cxnId="{6FE49F99-06DF-490E-BB9E-ECB1443BED16}">
      <dgm:prSet/>
      <dgm:spPr/>
      <dgm:t>
        <a:bodyPr/>
        <a:lstStyle/>
        <a:p>
          <a:endParaRPr lang="ru-RU"/>
        </a:p>
      </dgm:t>
    </dgm:pt>
    <dgm:pt modelId="{3D41E0D8-B7BE-484B-8AC8-1F37A9B11E2C}">
      <dgm:prSet/>
      <dgm:spPr>
        <a:solidFill>
          <a:srgbClr val="314E93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Ведение справочников и классификаторов Системы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0D8204-5089-46D1-B7A9-9FAF4A70A57B}" type="parTrans" cxnId="{0BB47013-2FAC-4B6A-BB66-A1C01026CDB9}">
      <dgm:prSet/>
      <dgm:spPr/>
      <dgm:t>
        <a:bodyPr/>
        <a:lstStyle/>
        <a:p>
          <a:endParaRPr lang="ru-RU"/>
        </a:p>
      </dgm:t>
    </dgm:pt>
    <dgm:pt modelId="{A7AD4605-EAB3-4E14-8CA5-63CD563C92CB}" type="sibTrans" cxnId="{0BB47013-2FAC-4B6A-BB66-A1C01026CDB9}">
      <dgm:prSet/>
      <dgm:spPr/>
      <dgm:t>
        <a:bodyPr/>
        <a:lstStyle/>
        <a:p>
          <a:endParaRPr lang="ru-RU"/>
        </a:p>
      </dgm:t>
    </dgm:pt>
    <dgm:pt modelId="{0A85A813-6685-4C01-8206-538EC0810420}" type="pres">
      <dgm:prSet presAssocID="{8D6F31F5-D18D-46F6-9545-7FB7F36A69D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0363B2-335D-4499-A751-2E2A7D36E938}" type="pres">
      <dgm:prSet presAssocID="{BF90B7F6-8838-4915-88CE-76A6677B5BAB}" presName="vertOne" presStyleCnt="0"/>
      <dgm:spPr/>
    </dgm:pt>
    <dgm:pt modelId="{52C83BC0-36D6-400F-9C2B-1103C521A6BD}" type="pres">
      <dgm:prSet presAssocID="{BF90B7F6-8838-4915-88CE-76A6677B5BAB}" presName="txOne" presStyleLbl="node0" presStyleIdx="0" presStyleCnt="1" custScaleY="337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3DC88C-27E9-416F-86A8-A199B0C31BEF}" type="pres">
      <dgm:prSet presAssocID="{BF90B7F6-8838-4915-88CE-76A6677B5BAB}" presName="parTransOne" presStyleCnt="0"/>
      <dgm:spPr/>
    </dgm:pt>
    <dgm:pt modelId="{68A81F93-E428-432B-AC4A-06C4EAF53E4B}" type="pres">
      <dgm:prSet presAssocID="{BF90B7F6-8838-4915-88CE-76A6677B5BAB}" presName="horzOne" presStyleCnt="0"/>
      <dgm:spPr/>
    </dgm:pt>
    <dgm:pt modelId="{C8CF04EC-19D1-4C78-928D-897C0DB00C7A}" type="pres">
      <dgm:prSet presAssocID="{22E78FE6-FAA9-4263-98F6-539E5A449704}" presName="vertTwo" presStyleCnt="0"/>
      <dgm:spPr/>
    </dgm:pt>
    <dgm:pt modelId="{32ADF727-754F-4D66-8B6E-6AB8534E1782}" type="pres">
      <dgm:prSet presAssocID="{22E78FE6-FAA9-4263-98F6-539E5A449704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17CFE5-AE46-41A4-A9A4-8DD8BD8A5978}" type="pres">
      <dgm:prSet presAssocID="{22E78FE6-FAA9-4263-98F6-539E5A449704}" presName="horzTwo" presStyleCnt="0"/>
      <dgm:spPr/>
    </dgm:pt>
    <dgm:pt modelId="{74F7DCDB-6EBD-4358-A0CF-EC60FBB86B17}" type="pres">
      <dgm:prSet presAssocID="{40C38ABB-B52F-41B2-93EB-16630425C60D}" presName="sibSpaceTwo" presStyleCnt="0"/>
      <dgm:spPr/>
    </dgm:pt>
    <dgm:pt modelId="{D78AAA27-06D3-4D77-9E84-EDD1AF9BB3CF}" type="pres">
      <dgm:prSet presAssocID="{0F1E1942-3666-4978-9A09-AA84B38546AC}" presName="vertTwo" presStyleCnt="0"/>
      <dgm:spPr/>
    </dgm:pt>
    <dgm:pt modelId="{39C784D5-0C7C-432B-B46A-B36FE629339E}" type="pres">
      <dgm:prSet presAssocID="{0F1E1942-3666-4978-9A09-AA84B38546AC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E949BB-B930-4F07-B99E-0E65BD794DE2}" type="pres">
      <dgm:prSet presAssocID="{0F1E1942-3666-4978-9A09-AA84B38546AC}" presName="horzTwo" presStyleCnt="0"/>
      <dgm:spPr/>
    </dgm:pt>
    <dgm:pt modelId="{E420942D-F935-4CF9-A2D7-B4E0547D36AE}" type="pres">
      <dgm:prSet presAssocID="{4D057083-0214-49FE-BC20-C2EFFFFD7BE0}" presName="sibSpaceTwo" presStyleCnt="0"/>
      <dgm:spPr/>
    </dgm:pt>
    <dgm:pt modelId="{18B6E9B5-31AE-418F-B70F-1D52D315BEA6}" type="pres">
      <dgm:prSet presAssocID="{3D41E0D8-B7BE-484B-8AC8-1F37A9B11E2C}" presName="vertTwo" presStyleCnt="0"/>
      <dgm:spPr/>
    </dgm:pt>
    <dgm:pt modelId="{753E9292-47F6-4D7E-9AEB-A4E986662E4D}" type="pres">
      <dgm:prSet presAssocID="{3D41E0D8-B7BE-484B-8AC8-1F37A9B11E2C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D4402F-E01A-49AF-BEEC-8BE4530A1211}" type="pres">
      <dgm:prSet presAssocID="{3D41E0D8-B7BE-484B-8AC8-1F37A9B11E2C}" presName="horzTwo" presStyleCnt="0"/>
      <dgm:spPr/>
    </dgm:pt>
  </dgm:ptLst>
  <dgm:cxnLst>
    <dgm:cxn modelId="{0BB47013-2FAC-4B6A-BB66-A1C01026CDB9}" srcId="{BF90B7F6-8838-4915-88CE-76A6677B5BAB}" destId="{3D41E0D8-B7BE-484B-8AC8-1F37A9B11E2C}" srcOrd="2" destOrd="0" parTransId="{2A0D8204-5089-46D1-B7A9-9FAF4A70A57B}" sibTransId="{A7AD4605-EAB3-4E14-8CA5-63CD563C92CB}"/>
    <dgm:cxn modelId="{B6AB03C2-35C6-417E-825E-0AEE2DB2CA1C}" srcId="{BF90B7F6-8838-4915-88CE-76A6677B5BAB}" destId="{22E78FE6-FAA9-4263-98F6-539E5A449704}" srcOrd="0" destOrd="0" parTransId="{87BEB2BC-B790-472A-99F2-084D72EDE6A3}" sibTransId="{40C38ABB-B52F-41B2-93EB-16630425C60D}"/>
    <dgm:cxn modelId="{12E3E35B-E26C-4054-B94D-4626AB045AA5}" type="presOf" srcId="{22E78FE6-FAA9-4263-98F6-539E5A449704}" destId="{32ADF727-754F-4D66-8B6E-6AB8534E1782}" srcOrd="0" destOrd="0" presId="urn:microsoft.com/office/officeart/2005/8/layout/hierarchy4"/>
    <dgm:cxn modelId="{ED88192C-D3BD-4344-A349-6228CB487649}" type="presOf" srcId="{0F1E1942-3666-4978-9A09-AA84B38546AC}" destId="{39C784D5-0C7C-432B-B46A-B36FE629339E}" srcOrd="0" destOrd="0" presId="urn:microsoft.com/office/officeart/2005/8/layout/hierarchy4"/>
    <dgm:cxn modelId="{6FE49F99-06DF-490E-BB9E-ECB1443BED16}" srcId="{BF90B7F6-8838-4915-88CE-76A6677B5BAB}" destId="{0F1E1942-3666-4978-9A09-AA84B38546AC}" srcOrd="1" destOrd="0" parTransId="{E326B107-D294-43FC-874A-AE036FB8492E}" sibTransId="{4D057083-0214-49FE-BC20-C2EFFFFD7BE0}"/>
    <dgm:cxn modelId="{866F15C3-DA28-4A47-A991-7DCFD61A484A}" srcId="{8D6F31F5-D18D-46F6-9545-7FB7F36A69D8}" destId="{BF90B7F6-8838-4915-88CE-76A6677B5BAB}" srcOrd="0" destOrd="0" parTransId="{1094DE57-BA0A-4318-A68C-6777C320B8B4}" sibTransId="{389E176A-5E32-4712-8201-E83E09C185FA}"/>
    <dgm:cxn modelId="{5BA87834-9DF4-4C42-97D6-64E876F021DC}" type="presOf" srcId="{3D41E0D8-B7BE-484B-8AC8-1F37A9B11E2C}" destId="{753E9292-47F6-4D7E-9AEB-A4E986662E4D}" srcOrd="0" destOrd="0" presId="urn:microsoft.com/office/officeart/2005/8/layout/hierarchy4"/>
    <dgm:cxn modelId="{5954E656-BDA1-428F-88F5-0DF24497A04E}" type="presOf" srcId="{8D6F31F5-D18D-46F6-9545-7FB7F36A69D8}" destId="{0A85A813-6685-4C01-8206-538EC0810420}" srcOrd="0" destOrd="0" presId="urn:microsoft.com/office/officeart/2005/8/layout/hierarchy4"/>
    <dgm:cxn modelId="{CFF4D7FD-42C4-4115-ACED-74AFEF05C692}" type="presOf" srcId="{BF90B7F6-8838-4915-88CE-76A6677B5BAB}" destId="{52C83BC0-36D6-400F-9C2B-1103C521A6BD}" srcOrd="0" destOrd="0" presId="urn:microsoft.com/office/officeart/2005/8/layout/hierarchy4"/>
    <dgm:cxn modelId="{97D5A204-4322-47D0-A6C0-8DD1A6C4C682}" type="presParOf" srcId="{0A85A813-6685-4C01-8206-538EC0810420}" destId="{7A0363B2-335D-4499-A751-2E2A7D36E938}" srcOrd="0" destOrd="0" presId="urn:microsoft.com/office/officeart/2005/8/layout/hierarchy4"/>
    <dgm:cxn modelId="{9168F085-9EAC-4C8C-BB44-2A8FAC2FE6D2}" type="presParOf" srcId="{7A0363B2-335D-4499-A751-2E2A7D36E938}" destId="{52C83BC0-36D6-400F-9C2B-1103C521A6BD}" srcOrd="0" destOrd="0" presId="urn:microsoft.com/office/officeart/2005/8/layout/hierarchy4"/>
    <dgm:cxn modelId="{D4C43595-C8C4-4E70-ABF1-A28C3683E207}" type="presParOf" srcId="{7A0363B2-335D-4499-A751-2E2A7D36E938}" destId="{903DC88C-27E9-416F-86A8-A199B0C31BEF}" srcOrd="1" destOrd="0" presId="urn:microsoft.com/office/officeart/2005/8/layout/hierarchy4"/>
    <dgm:cxn modelId="{FCB35DC3-03DD-4F6E-92D7-A1904FAEAD2D}" type="presParOf" srcId="{7A0363B2-335D-4499-A751-2E2A7D36E938}" destId="{68A81F93-E428-432B-AC4A-06C4EAF53E4B}" srcOrd="2" destOrd="0" presId="urn:microsoft.com/office/officeart/2005/8/layout/hierarchy4"/>
    <dgm:cxn modelId="{4499FD7B-4B07-42B6-856F-F594089CE786}" type="presParOf" srcId="{68A81F93-E428-432B-AC4A-06C4EAF53E4B}" destId="{C8CF04EC-19D1-4C78-928D-897C0DB00C7A}" srcOrd="0" destOrd="0" presId="urn:microsoft.com/office/officeart/2005/8/layout/hierarchy4"/>
    <dgm:cxn modelId="{E9C0011C-A49F-4EB5-B5A8-4B7B4B3A602F}" type="presParOf" srcId="{C8CF04EC-19D1-4C78-928D-897C0DB00C7A}" destId="{32ADF727-754F-4D66-8B6E-6AB8534E1782}" srcOrd="0" destOrd="0" presId="urn:microsoft.com/office/officeart/2005/8/layout/hierarchy4"/>
    <dgm:cxn modelId="{7080BFF6-AA94-499F-83BA-3B748966BC16}" type="presParOf" srcId="{C8CF04EC-19D1-4C78-928D-897C0DB00C7A}" destId="{4417CFE5-AE46-41A4-A9A4-8DD8BD8A5978}" srcOrd="1" destOrd="0" presId="urn:microsoft.com/office/officeart/2005/8/layout/hierarchy4"/>
    <dgm:cxn modelId="{45B2EC8F-5681-4657-8AD3-D8D75C5DFD09}" type="presParOf" srcId="{68A81F93-E428-432B-AC4A-06C4EAF53E4B}" destId="{74F7DCDB-6EBD-4358-A0CF-EC60FBB86B17}" srcOrd="1" destOrd="0" presId="urn:microsoft.com/office/officeart/2005/8/layout/hierarchy4"/>
    <dgm:cxn modelId="{2128F758-A872-4C57-A984-EA375F3C8917}" type="presParOf" srcId="{68A81F93-E428-432B-AC4A-06C4EAF53E4B}" destId="{D78AAA27-06D3-4D77-9E84-EDD1AF9BB3CF}" srcOrd="2" destOrd="0" presId="urn:microsoft.com/office/officeart/2005/8/layout/hierarchy4"/>
    <dgm:cxn modelId="{0F48F134-FA05-4EFE-8E92-5D0C52F1D95F}" type="presParOf" srcId="{D78AAA27-06D3-4D77-9E84-EDD1AF9BB3CF}" destId="{39C784D5-0C7C-432B-B46A-B36FE629339E}" srcOrd="0" destOrd="0" presId="urn:microsoft.com/office/officeart/2005/8/layout/hierarchy4"/>
    <dgm:cxn modelId="{A4383EB6-37D3-448A-BB4F-B6CF438C72E0}" type="presParOf" srcId="{D78AAA27-06D3-4D77-9E84-EDD1AF9BB3CF}" destId="{B8E949BB-B930-4F07-B99E-0E65BD794DE2}" srcOrd="1" destOrd="0" presId="urn:microsoft.com/office/officeart/2005/8/layout/hierarchy4"/>
    <dgm:cxn modelId="{8C2A8BFC-BDFD-44BA-BE40-2C2B0C2E3B36}" type="presParOf" srcId="{68A81F93-E428-432B-AC4A-06C4EAF53E4B}" destId="{E420942D-F935-4CF9-A2D7-B4E0547D36AE}" srcOrd="3" destOrd="0" presId="urn:microsoft.com/office/officeart/2005/8/layout/hierarchy4"/>
    <dgm:cxn modelId="{9D08C160-C727-4A91-A901-817CEE49AA97}" type="presParOf" srcId="{68A81F93-E428-432B-AC4A-06C4EAF53E4B}" destId="{18B6E9B5-31AE-418F-B70F-1D52D315BEA6}" srcOrd="4" destOrd="0" presId="urn:microsoft.com/office/officeart/2005/8/layout/hierarchy4"/>
    <dgm:cxn modelId="{71798778-C1DC-48E6-8B81-62A8D237D446}" type="presParOf" srcId="{18B6E9B5-31AE-418F-B70F-1D52D315BEA6}" destId="{753E9292-47F6-4D7E-9AEB-A4E986662E4D}" srcOrd="0" destOrd="0" presId="urn:microsoft.com/office/officeart/2005/8/layout/hierarchy4"/>
    <dgm:cxn modelId="{F2FCC52D-AA7E-4FD5-9266-5E1BE206BED7}" type="presParOf" srcId="{18B6E9B5-31AE-418F-B70F-1D52D315BEA6}" destId="{DCD4402F-E01A-49AF-BEEC-8BE4530A121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6F31F5-D18D-46F6-9545-7FB7F36A69D8}" type="doc">
      <dgm:prSet loTypeId="urn:microsoft.com/office/officeart/2005/8/layout/hierarchy4" loCatId="hierarchy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BF90B7F6-8838-4915-88CE-76A6677B5BAB}">
      <dgm:prSet phldrT="[Текст]" custT="1"/>
      <dgm:spPr/>
      <dgm:t>
        <a:bodyPr/>
        <a:lstStyle/>
        <a:p>
          <a:r>
            <a:rPr lang="ru-RU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Поступление</a:t>
          </a:r>
          <a:endParaRPr lang="ru-RU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94DE57-BA0A-4318-A68C-6777C320B8B4}" type="parTrans" cxnId="{866F15C3-DA28-4A47-A991-7DCFD61A484A}">
      <dgm:prSet/>
      <dgm:spPr/>
      <dgm:t>
        <a:bodyPr/>
        <a:lstStyle/>
        <a:p>
          <a:endParaRPr lang="ru-RU"/>
        </a:p>
      </dgm:t>
    </dgm:pt>
    <dgm:pt modelId="{389E176A-5E32-4712-8201-E83E09C185FA}" type="sibTrans" cxnId="{866F15C3-DA28-4A47-A991-7DCFD61A484A}">
      <dgm:prSet/>
      <dgm:spPr/>
      <dgm:t>
        <a:bodyPr/>
        <a:lstStyle/>
        <a:p>
          <a:endParaRPr lang="ru-RU"/>
        </a:p>
      </dgm:t>
    </dgm:pt>
    <dgm:pt modelId="{22E78FE6-FAA9-4263-98F6-539E5A449704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Регистрация актов приема (для музейных экспонатов)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EB2BC-B790-472A-99F2-084D72EDE6A3}" type="parTrans" cxnId="{B6AB03C2-35C6-417E-825E-0AEE2DB2CA1C}">
      <dgm:prSet/>
      <dgm:spPr/>
      <dgm:t>
        <a:bodyPr/>
        <a:lstStyle/>
        <a:p>
          <a:endParaRPr lang="ru-RU"/>
        </a:p>
      </dgm:t>
    </dgm:pt>
    <dgm:pt modelId="{40C38ABB-B52F-41B2-93EB-16630425C60D}" type="sibTrans" cxnId="{B6AB03C2-35C6-417E-825E-0AEE2DB2CA1C}">
      <dgm:prSet/>
      <dgm:spPr/>
      <dgm:t>
        <a:bodyPr/>
        <a:lstStyle/>
        <a:p>
          <a:endParaRPr lang="ru-RU"/>
        </a:p>
      </dgm:t>
    </dgm:pt>
    <dgm:pt modelId="{094041CE-468F-4DE4-90CD-822729A75E11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Ведение записей Книги суммарного учета библиотечного фонда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A1D4CD-39F7-4904-9C1A-DFE0793C06CF}" type="parTrans" cxnId="{E46FB2F9-3F39-4189-B622-D19123B441DE}">
      <dgm:prSet/>
      <dgm:spPr/>
      <dgm:t>
        <a:bodyPr/>
        <a:lstStyle/>
        <a:p>
          <a:endParaRPr lang="ru-RU"/>
        </a:p>
      </dgm:t>
    </dgm:pt>
    <dgm:pt modelId="{01DABCB3-4442-41BC-8871-196E40655139}" type="sibTrans" cxnId="{E46FB2F9-3F39-4189-B622-D19123B441DE}">
      <dgm:prSet/>
      <dgm:spPr/>
      <dgm:t>
        <a:bodyPr/>
        <a:lstStyle/>
        <a:p>
          <a:endParaRPr lang="ru-RU"/>
        </a:p>
      </dgm:t>
    </dgm:pt>
    <dgm:pt modelId="{0F1E1942-3666-4978-9A09-AA84B38546AC}">
      <dgm:prSet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Ведение записей Книги поступлений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26B107-D294-43FC-874A-AE036FB8492E}" type="parTrans" cxnId="{6FE49F99-06DF-490E-BB9E-ECB1443BED16}">
      <dgm:prSet/>
      <dgm:spPr/>
      <dgm:t>
        <a:bodyPr/>
        <a:lstStyle/>
        <a:p>
          <a:endParaRPr lang="ru-RU"/>
        </a:p>
      </dgm:t>
    </dgm:pt>
    <dgm:pt modelId="{4D057083-0214-49FE-BC20-C2EFFFFD7BE0}" type="sibTrans" cxnId="{6FE49F99-06DF-490E-BB9E-ECB1443BED16}">
      <dgm:prSet/>
      <dgm:spPr/>
      <dgm:t>
        <a:bodyPr/>
        <a:lstStyle/>
        <a:p>
          <a:endParaRPr lang="ru-RU"/>
        </a:p>
      </dgm:t>
    </dgm:pt>
    <dgm:pt modelId="{4883E9E0-9B1E-4020-9D04-412753430BB1}" type="pres">
      <dgm:prSet presAssocID="{8D6F31F5-D18D-46F6-9545-7FB7F36A69D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24B3EF5-F7AA-47B8-A40E-4EA6DCB50AA2}" type="pres">
      <dgm:prSet presAssocID="{BF90B7F6-8838-4915-88CE-76A6677B5BAB}" presName="vertOne" presStyleCnt="0"/>
      <dgm:spPr/>
    </dgm:pt>
    <dgm:pt modelId="{8A2D850C-B2C4-49B3-B5B9-46B02C7DC92D}" type="pres">
      <dgm:prSet presAssocID="{BF90B7F6-8838-4915-88CE-76A6677B5BAB}" presName="txOne" presStyleLbl="node0" presStyleIdx="0" presStyleCnt="1" custScaleY="61662" custLinFactNeighborX="834" custLinFactNeighborY="-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343491-0DE0-4F59-94F5-2F8FD9531F46}" type="pres">
      <dgm:prSet presAssocID="{BF90B7F6-8838-4915-88CE-76A6677B5BAB}" presName="parTransOne" presStyleCnt="0"/>
      <dgm:spPr/>
    </dgm:pt>
    <dgm:pt modelId="{64E583CC-33FF-4C3B-B2CC-6C3ACA1522FA}" type="pres">
      <dgm:prSet presAssocID="{BF90B7F6-8838-4915-88CE-76A6677B5BAB}" presName="horzOne" presStyleCnt="0"/>
      <dgm:spPr/>
    </dgm:pt>
    <dgm:pt modelId="{B25B2790-B7D1-4E09-AD88-FCCD5BD51073}" type="pres">
      <dgm:prSet presAssocID="{22E78FE6-FAA9-4263-98F6-539E5A449704}" presName="vertTwo" presStyleCnt="0"/>
      <dgm:spPr/>
    </dgm:pt>
    <dgm:pt modelId="{F6F81B28-2936-4203-84F1-D2BA8EC3C405}" type="pres">
      <dgm:prSet presAssocID="{22E78FE6-FAA9-4263-98F6-539E5A449704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1F9A6-6481-4B02-BE8F-E72D67AAE9A6}" type="pres">
      <dgm:prSet presAssocID="{22E78FE6-FAA9-4263-98F6-539E5A449704}" presName="horzTwo" presStyleCnt="0"/>
      <dgm:spPr/>
    </dgm:pt>
    <dgm:pt modelId="{D7130AB2-8A83-420E-A76C-BE239C7FBBCB}" type="pres">
      <dgm:prSet presAssocID="{40C38ABB-B52F-41B2-93EB-16630425C60D}" presName="sibSpaceTwo" presStyleCnt="0"/>
      <dgm:spPr/>
    </dgm:pt>
    <dgm:pt modelId="{0A95E6D3-D70D-4E1C-81FD-9A6DA96F602D}" type="pres">
      <dgm:prSet presAssocID="{0F1E1942-3666-4978-9A09-AA84B38546AC}" presName="vertTwo" presStyleCnt="0"/>
      <dgm:spPr/>
    </dgm:pt>
    <dgm:pt modelId="{A8F36958-BBFD-4BCC-AB7A-8B80CC805531}" type="pres">
      <dgm:prSet presAssocID="{0F1E1942-3666-4978-9A09-AA84B38546AC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47F441-578E-4CE2-B4B5-7567E7BCD124}" type="pres">
      <dgm:prSet presAssocID="{0F1E1942-3666-4978-9A09-AA84B38546AC}" presName="horzTwo" presStyleCnt="0"/>
      <dgm:spPr/>
    </dgm:pt>
    <dgm:pt modelId="{A12FE46A-2045-4D51-99A2-917CF4BA8499}" type="pres">
      <dgm:prSet presAssocID="{4D057083-0214-49FE-BC20-C2EFFFFD7BE0}" presName="sibSpaceTwo" presStyleCnt="0"/>
      <dgm:spPr/>
    </dgm:pt>
    <dgm:pt modelId="{456AD684-61B1-413A-B354-110C5186134B}" type="pres">
      <dgm:prSet presAssocID="{094041CE-468F-4DE4-90CD-822729A75E11}" presName="vertTwo" presStyleCnt="0"/>
      <dgm:spPr/>
    </dgm:pt>
    <dgm:pt modelId="{E51E4AC5-516F-40F0-BE80-7E26345C44F0}" type="pres">
      <dgm:prSet presAssocID="{094041CE-468F-4DE4-90CD-822729A75E11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2ECC4A-01B5-4B54-AE9E-A12EEC9BA4E8}" type="pres">
      <dgm:prSet presAssocID="{094041CE-468F-4DE4-90CD-822729A75E11}" presName="horzTwo" presStyleCnt="0"/>
      <dgm:spPr/>
    </dgm:pt>
  </dgm:ptLst>
  <dgm:cxnLst>
    <dgm:cxn modelId="{985ADF93-1F33-4904-BC6C-9D18249041A5}" type="presOf" srcId="{8D6F31F5-D18D-46F6-9545-7FB7F36A69D8}" destId="{4883E9E0-9B1E-4020-9D04-412753430BB1}" srcOrd="0" destOrd="0" presId="urn:microsoft.com/office/officeart/2005/8/layout/hierarchy4"/>
    <dgm:cxn modelId="{4F986210-E9F3-448F-B8BD-64CADBBE141A}" type="presOf" srcId="{0F1E1942-3666-4978-9A09-AA84B38546AC}" destId="{A8F36958-BBFD-4BCC-AB7A-8B80CC805531}" srcOrd="0" destOrd="0" presId="urn:microsoft.com/office/officeart/2005/8/layout/hierarchy4"/>
    <dgm:cxn modelId="{4E703379-642E-4057-B01F-116066DAEE2B}" type="presOf" srcId="{BF90B7F6-8838-4915-88CE-76A6677B5BAB}" destId="{8A2D850C-B2C4-49B3-B5B9-46B02C7DC92D}" srcOrd="0" destOrd="0" presId="urn:microsoft.com/office/officeart/2005/8/layout/hierarchy4"/>
    <dgm:cxn modelId="{B6AB03C2-35C6-417E-825E-0AEE2DB2CA1C}" srcId="{BF90B7F6-8838-4915-88CE-76A6677B5BAB}" destId="{22E78FE6-FAA9-4263-98F6-539E5A449704}" srcOrd="0" destOrd="0" parTransId="{87BEB2BC-B790-472A-99F2-084D72EDE6A3}" sibTransId="{40C38ABB-B52F-41B2-93EB-16630425C60D}"/>
    <dgm:cxn modelId="{E46FB2F9-3F39-4189-B622-D19123B441DE}" srcId="{BF90B7F6-8838-4915-88CE-76A6677B5BAB}" destId="{094041CE-468F-4DE4-90CD-822729A75E11}" srcOrd="2" destOrd="0" parTransId="{8BA1D4CD-39F7-4904-9C1A-DFE0793C06CF}" sibTransId="{01DABCB3-4442-41BC-8871-196E40655139}"/>
    <dgm:cxn modelId="{6FE49F99-06DF-490E-BB9E-ECB1443BED16}" srcId="{BF90B7F6-8838-4915-88CE-76A6677B5BAB}" destId="{0F1E1942-3666-4978-9A09-AA84B38546AC}" srcOrd="1" destOrd="0" parTransId="{E326B107-D294-43FC-874A-AE036FB8492E}" sibTransId="{4D057083-0214-49FE-BC20-C2EFFFFD7BE0}"/>
    <dgm:cxn modelId="{B484C586-066D-4FEB-8EA4-AB5B5D5EEF21}" type="presOf" srcId="{22E78FE6-FAA9-4263-98F6-539E5A449704}" destId="{F6F81B28-2936-4203-84F1-D2BA8EC3C405}" srcOrd="0" destOrd="0" presId="urn:microsoft.com/office/officeart/2005/8/layout/hierarchy4"/>
    <dgm:cxn modelId="{09327B9B-D2E7-4426-B0D8-619467BD244B}" type="presOf" srcId="{094041CE-468F-4DE4-90CD-822729A75E11}" destId="{E51E4AC5-516F-40F0-BE80-7E26345C44F0}" srcOrd="0" destOrd="0" presId="urn:microsoft.com/office/officeart/2005/8/layout/hierarchy4"/>
    <dgm:cxn modelId="{866F15C3-DA28-4A47-A991-7DCFD61A484A}" srcId="{8D6F31F5-D18D-46F6-9545-7FB7F36A69D8}" destId="{BF90B7F6-8838-4915-88CE-76A6677B5BAB}" srcOrd="0" destOrd="0" parTransId="{1094DE57-BA0A-4318-A68C-6777C320B8B4}" sibTransId="{389E176A-5E32-4712-8201-E83E09C185FA}"/>
    <dgm:cxn modelId="{76FD6858-FFFD-4966-B27D-110CE51E1664}" type="presParOf" srcId="{4883E9E0-9B1E-4020-9D04-412753430BB1}" destId="{424B3EF5-F7AA-47B8-A40E-4EA6DCB50AA2}" srcOrd="0" destOrd="0" presId="urn:microsoft.com/office/officeart/2005/8/layout/hierarchy4"/>
    <dgm:cxn modelId="{4CB2086B-8AB0-4A80-8522-82DC0FCC6455}" type="presParOf" srcId="{424B3EF5-F7AA-47B8-A40E-4EA6DCB50AA2}" destId="{8A2D850C-B2C4-49B3-B5B9-46B02C7DC92D}" srcOrd="0" destOrd="0" presId="urn:microsoft.com/office/officeart/2005/8/layout/hierarchy4"/>
    <dgm:cxn modelId="{94F7A831-E894-4039-87A1-896E7545BC8D}" type="presParOf" srcId="{424B3EF5-F7AA-47B8-A40E-4EA6DCB50AA2}" destId="{09343491-0DE0-4F59-94F5-2F8FD9531F46}" srcOrd="1" destOrd="0" presId="urn:microsoft.com/office/officeart/2005/8/layout/hierarchy4"/>
    <dgm:cxn modelId="{FD6E68BE-8903-494A-9FE2-88CFDB3D51C2}" type="presParOf" srcId="{424B3EF5-F7AA-47B8-A40E-4EA6DCB50AA2}" destId="{64E583CC-33FF-4C3B-B2CC-6C3ACA1522FA}" srcOrd="2" destOrd="0" presId="urn:microsoft.com/office/officeart/2005/8/layout/hierarchy4"/>
    <dgm:cxn modelId="{5974F825-2273-4094-B98B-F5C704573A85}" type="presParOf" srcId="{64E583CC-33FF-4C3B-B2CC-6C3ACA1522FA}" destId="{B25B2790-B7D1-4E09-AD88-FCCD5BD51073}" srcOrd="0" destOrd="0" presId="urn:microsoft.com/office/officeart/2005/8/layout/hierarchy4"/>
    <dgm:cxn modelId="{2B9DCE0B-DE68-44E2-9DFF-12E78C554759}" type="presParOf" srcId="{B25B2790-B7D1-4E09-AD88-FCCD5BD51073}" destId="{F6F81B28-2936-4203-84F1-D2BA8EC3C405}" srcOrd="0" destOrd="0" presId="urn:microsoft.com/office/officeart/2005/8/layout/hierarchy4"/>
    <dgm:cxn modelId="{596B404E-BCFC-409C-952B-13BA51FD4B66}" type="presParOf" srcId="{B25B2790-B7D1-4E09-AD88-FCCD5BD51073}" destId="{A4D1F9A6-6481-4B02-BE8F-E72D67AAE9A6}" srcOrd="1" destOrd="0" presId="urn:microsoft.com/office/officeart/2005/8/layout/hierarchy4"/>
    <dgm:cxn modelId="{76D7773A-0677-49ED-A6CE-A7C750BCA19C}" type="presParOf" srcId="{64E583CC-33FF-4C3B-B2CC-6C3ACA1522FA}" destId="{D7130AB2-8A83-420E-A76C-BE239C7FBBCB}" srcOrd="1" destOrd="0" presId="urn:microsoft.com/office/officeart/2005/8/layout/hierarchy4"/>
    <dgm:cxn modelId="{0C0C8BB7-25A2-48E8-9587-E965F63DD4B5}" type="presParOf" srcId="{64E583CC-33FF-4C3B-B2CC-6C3ACA1522FA}" destId="{0A95E6D3-D70D-4E1C-81FD-9A6DA96F602D}" srcOrd="2" destOrd="0" presId="urn:microsoft.com/office/officeart/2005/8/layout/hierarchy4"/>
    <dgm:cxn modelId="{75685EFE-CD3B-4711-93F1-A5C7EC67B38F}" type="presParOf" srcId="{0A95E6D3-D70D-4E1C-81FD-9A6DA96F602D}" destId="{A8F36958-BBFD-4BCC-AB7A-8B80CC805531}" srcOrd="0" destOrd="0" presId="urn:microsoft.com/office/officeart/2005/8/layout/hierarchy4"/>
    <dgm:cxn modelId="{28B00102-1F24-4F57-AB57-94C32D77050E}" type="presParOf" srcId="{0A95E6D3-D70D-4E1C-81FD-9A6DA96F602D}" destId="{2647F441-578E-4CE2-B4B5-7567E7BCD124}" srcOrd="1" destOrd="0" presId="urn:microsoft.com/office/officeart/2005/8/layout/hierarchy4"/>
    <dgm:cxn modelId="{F3194957-D573-44C7-9853-B1BF88E5C2CF}" type="presParOf" srcId="{64E583CC-33FF-4C3B-B2CC-6C3ACA1522FA}" destId="{A12FE46A-2045-4D51-99A2-917CF4BA8499}" srcOrd="3" destOrd="0" presId="urn:microsoft.com/office/officeart/2005/8/layout/hierarchy4"/>
    <dgm:cxn modelId="{E9F1A427-5E1C-4A9B-87CA-21491C34BBD3}" type="presParOf" srcId="{64E583CC-33FF-4C3B-B2CC-6C3ACA1522FA}" destId="{456AD684-61B1-413A-B354-110C5186134B}" srcOrd="4" destOrd="0" presId="urn:microsoft.com/office/officeart/2005/8/layout/hierarchy4"/>
    <dgm:cxn modelId="{90DD2D0E-6224-4B9B-87C3-B72CC2A74BF0}" type="presParOf" srcId="{456AD684-61B1-413A-B354-110C5186134B}" destId="{E51E4AC5-516F-40F0-BE80-7E26345C44F0}" srcOrd="0" destOrd="0" presId="urn:microsoft.com/office/officeart/2005/8/layout/hierarchy4"/>
    <dgm:cxn modelId="{808AFD2C-0F7C-4AD7-868F-8AC7928EEF3E}" type="presParOf" srcId="{456AD684-61B1-413A-B354-110C5186134B}" destId="{D02ECC4A-01B5-4B54-AE9E-A12EEC9BA4E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6F31F5-D18D-46F6-9545-7FB7F36A69D8}" type="doc">
      <dgm:prSet loTypeId="urn:microsoft.com/office/officeart/2005/8/layout/hierarchy4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90B7F6-8838-4915-88CE-76A6677B5BAB}">
      <dgm:prSet phldrT="[Текст]"/>
      <dgm:spPr>
        <a:solidFill>
          <a:srgbClr val="4B3C85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Инвентаризация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94DE57-BA0A-4318-A68C-6777C320B8B4}" type="parTrans" cxnId="{866F15C3-DA28-4A47-A991-7DCFD61A484A}">
      <dgm:prSet/>
      <dgm:spPr/>
      <dgm:t>
        <a:bodyPr/>
        <a:lstStyle/>
        <a:p>
          <a:endParaRPr lang="ru-RU"/>
        </a:p>
      </dgm:t>
    </dgm:pt>
    <dgm:pt modelId="{389E176A-5E32-4712-8201-E83E09C185FA}" type="sibTrans" cxnId="{866F15C3-DA28-4A47-A991-7DCFD61A484A}">
      <dgm:prSet/>
      <dgm:spPr/>
      <dgm:t>
        <a:bodyPr/>
        <a:lstStyle/>
        <a:p>
          <a:endParaRPr lang="ru-RU"/>
        </a:p>
      </dgm:t>
    </dgm:pt>
    <dgm:pt modelId="{22E78FE6-FAA9-4263-98F6-539E5A449704}">
      <dgm:prSet phldrT="[Текст]"/>
      <dgm:spPr>
        <a:solidFill>
          <a:srgbClr val="4B3C85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Регистрация Актов приема на материально-ответственное хранение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EB2BC-B790-472A-99F2-084D72EDE6A3}" type="parTrans" cxnId="{B6AB03C2-35C6-417E-825E-0AEE2DB2CA1C}">
      <dgm:prSet/>
      <dgm:spPr/>
      <dgm:t>
        <a:bodyPr/>
        <a:lstStyle/>
        <a:p>
          <a:endParaRPr lang="ru-RU"/>
        </a:p>
      </dgm:t>
    </dgm:pt>
    <dgm:pt modelId="{40C38ABB-B52F-41B2-93EB-16630425C60D}" type="sibTrans" cxnId="{B6AB03C2-35C6-417E-825E-0AEE2DB2CA1C}">
      <dgm:prSet/>
      <dgm:spPr/>
      <dgm:t>
        <a:bodyPr/>
        <a:lstStyle/>
        <a:p>
          <a:endParaRPr lang="ru-RU"/>
        </a:p>
      </dgm:t>
    </dgm:pt>
    <dgm:pt modelId="{0F1E1942-3666-4978-9A09-AA84B38546AC}">
      <dgm:prSet/>
      <dgm:spPr>
        <a:solidFill>
          <a:srgbClr val="4B3C85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Ведение записей Инвентарных книг (Музейный и Библиотечный фонд) и Книг регистрации фото-, видео-, аудио-, традиционных документов (Архивный фонд)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26B107-D294-43FC-874A-AE036FB8492E}" type="parTrans" cxnId="{6FE49F99-06DF-490E-BB9E-ECB1443BED16}">
      <dgm:prSet/>
      <dgm:spPr/>
      <dgm:t>
        <a:bodyPr/>
        <a:lstStyle/>
        <a:p>
          <a:endParaRPr lang="ru-RU"/>
        </a:p>
      </dgm:t>
    </dgm:pt>
    <dgm:pt modelId="{4D057083-0214-49FE-BC20-C2EFFFFD7BE0}" type="sibTrans" cxnId="{6FE49F99-06DF-490E-BB9E-ECB1443BED16}">
      <dgm:prSet/>
      <dgm:spPr/>
      <dgm:t>
        <a:bodyPr/>
        <a:lstStyle/>
        <a:p>
          <a:endParaRPr lang="ru-RU"/>
        </a:p>
      </dgm:t>
    </dgm:pt>
    <dgm:pt modelId="{3D41E0D8-B7BE-484B-8AC8-1F37A9B11E2C}">
      <dgm:prSet/>
      <dgm:spPr>
        <a:solidFill>
          <a:srgbClr val="4B3C85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описей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дел постоянного хранения документов на традиционных носителях (Архивный фонд)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0D8204-5089-46D1-B7A9-9FAF4A70A57B}" type="parTrans" cxnId="{0BB47013-2FAC-4B6A-BB66-A1C01026CDB9}">
      <dgm:prSet/>
      <dgm:spPr/>
      <dgm:t>
        <a:bodyPr/>
        <a:lstStyle/>
        <a:p>
          <a:endParaRPr lang="ru-RU"/>
        </a:p>
      </dgm:t>
    </dgm:pt>
    <dgm:pt modelId="{A7AD4605-EAB3-4E14-8CA5-63CD563C92CB}" type="sibTrans" cxnId="{0BB47013-2FAC-4B6A-BB66-A1C01026CDB9}">
      <dgm:prSet/>
      <dgm:spPr/>
      <dgm:t>
        <a:bodyPr/>
        <a:lstStyle/>
        <a:p>
          <a:endParaRPr lang="ru-RU"/>
        </a:p>
      </dgm:t>
    </dgm:pt>
    <dgm:pt modelId="{67011DF3-606C-4421-A822-0785E67D603B}">
      <dgm:prSet/>
      <dgm:spPr>
        <a:solidFill>
          <a:srgbClr val="4B3C85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Формирование инвентарных и предметных карточек, научного паспорта, форм отчетности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0E0FBC-0BCC-4A21-BCB9-48FCF6DD5C13}" type="parTrans" cxnId="{35404C77-DF1E-4616-89EA-6AD8A1D14D1A}">
      <dgm:prSet/>
      <dgm:spPr/>
      <dgm:t>
        <a:bodyPr/>
        <a:lstStyle/>
        <a:p>
          <a:endParaRPr lang="ru-RU"/>
        </a:p>
      </dgm:t>
    </dgm:pt>
    <dgm:pt modelId="{6E703BF1-32E5-4BAD-A10A-A09C9DAFBD07}" type="sibTrans" cxnId="{35404C77-DF1E-4616-89EA-6AD8A1D14D1A}">
      <dgm:prSet/>
      <dgm:spPr/>
      <dgm:t>
        <a:bodyPr/>
        <a:lstStyle/>
        <a:p>
          <a:endParaRPr lang="ru-RU"/>
        </a:p>
      </dgm:t>
    </dgm:pt>
    <dgm:pt modelId="{0A85A813-6685-4C01-8206-538EC0810420}" type="pres">
      <dgm:prSet presAssocID="{8D6F31F5-D18D-46F6-9545-7FB7F36A69D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0363B2-335D-4499-A751-2E2A7D36E938}" type="pres">
      <dgm:prSet presAssocID="{BF90B7F6-8838-4915-88CE-76A6677B5BAB}" presName="vertOne" presStyleCnt="0"/>
      <dgm:spPr/>
    </dgm:pt>
    <dgm:pt modelId="{52C83BC0-36D6-400F-9C2B-1103C521A6BD}" type="pres">
      <dgm:prSet presAssocID="{BF90B7F6-8838-4915-88CE-76A6677B5BAB}" presName="txOne" presStyleLbl="node0" presStyleIdx="0" presStyleCnt="1" custScaleY="33727" custLinFactNeighborX="-20892" custLinFactNeighborY="-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3DC88C-27E9-416F-86A8-A199B0C31BEF}" type="pres">
      <dgm:prSet presAssocID="{BF90B7F6-8838-4915-88CE-76A6677B5BAB}" presName="parTransOne" presStyleCnt="0"/>
      <dgm:spPr/>
    </dgm:pt>
    <dgm:pt modelId="{68A81F93-E428-432B-AC4A-06C4EAF53E4B}" type="pres">
      <dgm:prSet presAssocID="{BF90B7F6-8838-4915-88CE-76A6677B5BAB}" presName="horzOne" presStyleCnt="0"/>
      <dgm:spPr/>
    </dgm:pt>
    <dgm:pt modelId="{C8CF04EC-19D1-4C78-928D-897C0DB00C7A}" type="pres">
      <dgm:prSet presAssocID="{22E78FE6-FAA9-4263-98F6-539E5A449704}" presName="vertTwo" presStyleCnt="0"/>
      <dgm:spPr/>
    </dgm:pt>
    <dgm:pt modelId="{32ADF727-754F-4D66-8B6E-6AB8534E1782}" type="pres">
      <dgm:prSet presAssocID="{22E78FE6-FAA9-4263-98F6-539E5A449704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17CFE5-AE46-41A4-A9A4-8DD8BD8A5978}" type="pres">
      <dgm:prSet presAssocID="{22E78FE6-FAA9-4263-98F6-539E5A449704}" presName="horzTwo" presStyleCnt="0"/>
      <dgm:spPr/>
    </dgm:pt>
    <dgm:pt modelId="{74F7DCDB-6EBD-4358-A0CF-EC60FBB86B17}" type="pres">
      <dgm:prSet presAssocID="{40C38ABB-B52F-41B2-93EB-16630425C60D}" presName="sibSpaceTwo" presStyleCnt="0"/>
      <dgm:spPr/>
    </dgm:pt>
    <dgm:pt modelId="{D78AAA27-06D3-4D77-9E84-EDD1AF9BB3CF}" type="pres">
      <dgm:prSet presAssocID="{0F1E1942-3666-4978-9A09-AA84B38546AC}" presName="vertTwo" presStyleCnt="0"/>
      <dgm:spPr/>
    </dgm:pt>
    <dgm:pt modelId="{39C784D5-0C7C-432B-B46A-B36FE629339E}" type="pres">
      <dgm:prSet presAssocID="{0F1E1942-3666-4978-9A09-AA84B38546AC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E949BB-B930-4F07-B99E-0E65BD794DE2}" type="pres">
      <dgm:prSet presAssocID="{0F1E1942-3666-4978-9A09-AA84B38546AC}" presName="horzTwo" presStyleCnt="0"/>
      <dgm:spPr/>
    </dgm:pt>
    <dgm:pt modelId="{E420942D-F935-4CF9-A2D7-B4E0547D36AE}" type="pres">
      <dgm:prSet presAssocID="{4D057083-0214-49FE-BC20-C2EFFFFD7BE0}" presName="sibSpaceTwo" presStyleCnt="0"/>
      <dgm:spPr/>
    </dgm:pt>
    <dgm:pt modelId="{18B6E9B5-31AE-418F-B70F-1D52D315BEA6}" type="pres">
      <dgm:prSet presAssocID="{3D41E0D8-B7BE-484B-8AC8-1F37A9B11E2C}" presName="vertTwo" presStyleCnt="0"/>
      <dgm:spPr/>
    </dgm:pt>
    <dgm:pt modelId="{753E9292-47F6-4D7E-9AEB-A4E986662E4D}" type="pres">
      <dgm:prSet presAssocID="{3D41E0D8-B7BE-484B-8AC8-1F37A9B11E2C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D4402F-E01A-49AF-BEEC-8BE4530A1211}" type="pres">
      <dgm:prSet presAssocID="{3D41E0D8-B7BE-484B-8AC8-1F37A9B11E2C}" presName="horzTwo" presStyleCnt="0"/>
      <dgm:spPr/>
    </dgm:pt>
    <dgm:pt modelId="{2100DE33-4A10-4FCA-9077-92BBADB607F6}" type="pres">
      <dgm:prSet presAssocID="{A7AD4605-EAB3-4E14-8CA5-63CD563C92CB}" presName="sibSpaceTwo" presStyleCnt="0"/>
      <dgm:spPr/>
    </dgm:pt>
    <dgm:pt modelId="{5F51E8B5-7C60-48D8-87D6-86E6B2AD8199}" type="pres">
      <dgm:prSet presAssocID="{67011DF3-606C-4421-A822-0785E67D603B}" presName="vertTwo" presStyleCnt="0"/>
      <dgm:spPr/>
    </dgm:pt>
    <dgm:pt modelId="{6ACEDCC3-2854-4B04-8B97-564CF2AD3205}" type="pres">
      <dgm:prSet presAssocID="{67011DF3-606C-4421-A822-0785E67D603B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B3A30F-792A-4132-AE0A-FFAEB0AF4E3F}" type="pres">
      <dgm:prSet presAssocID="{67011DF3-606C-4421-A822-0785E67D603B}" presName="horzTwo" presStyleCnt="0"/>
      <dgm:spPr/>
    </dgm:pt>
  </dgm:ptLst>
  <dgm:cxnLst>
    <dgm:cxn modelId="{B6AB03C2-35C6-417E-825E-0AEE2DB2CA1C}" srcId="{BF90B7F6-8838-4915-88CE-76A6677B5BAB}" destId="{22E78FE6-FAA9-4263-98F6-539E5A449704}" srcOrd="0" destOrd="0" parTransId="{87BEB2BC-B790-472A-99F2-084D72EDE6A3}" sibTransId="{40C38ABB-B52F-41B2-93EB-16630425C60D}"/>
    <dgm:cxn modelId="{0BB47013-2FAC-4B6A-BB66-A1C01026CDB9}" srcId="{BF90B7F6-8838-4915-88CE-76A6677B5BAB}" destId="{3D41E0D8-B7BE-484B-8AC8-1F37A9B11E2C}" srcOrd="2" destOrd="0" parTransId="{2A0D8204-5089-46D1-B7A9-9FAF4A70A57B}" sibTransId="{A7AD4605-EAB3-4E14-8CA5-63CD563C92CB}"/>
    <dgm:cxn modelId="{35404C77-DF1E-4616-89EA-6AD8A1D14D1A}" srcId="{BF90B7F6-8838-4915-88CE-76A6677B5BAB}" destId="{67011DF3-606C-4421-A822-0785E67D603B}" srcOrd="3" destOrd="0" parTransId="{330E0FBC-0BCC-4A21-BCB9-48FCF6DD5C13}" sibTransId="{6E703BF1-32E5-4BAD-A10A-A09C9DAFBD07}"/>
    <dgm:cxn modelId="{CC33FE17-BE58-4400-B585-FE5D2EAF21C2}" type="presOf" srcId="{0F1E1942-3666-4978-9A09-AA84B38546AC}" destId="{39C784D5-0C7C-432B-B46A-B36FE629339E}" srcOrd="0" destOrd="0" presId="urn:microsoft.com/office/officeart/2005/8/layout/hierarchy4"/>
    <dgm:cxn modelId="{E79BB83D-DBB9-4D71-BD28-0CB81199CED0}" type="presOf" srcId="{BF90B7F6-8838-4915-88CE-76A6677B5BAB}" destId="{52C83BC0-36D6-400F-9C2B-1103C521A6BD}" srcOrd="0" destOrd="0" presId="urn:microsoft.com/office/officeart/2005/8/layout/hierarchy4"/>
    <dgm:cxn modelId="{F7BF628C-1AE2-45B7-B8B8-B0E850477D8C}" type="presOf" srcId="{3D41E0D8-B7BE-484B-8AC8-1F37A9B11E2C}" destId="{753E9292-47F6-4D7E-9AEB-A4E986662E4D}" srcOrd="0" destOrd="0" presId="urn:microsoft.com/office/officeart/2005/8/layout/hierarchy4"/>
    <dgm:cxn modelId="{D9D76562-B03D-4B87-93DB-38B892DCE14E}" type="presOf" srcId="{67011DF3-606C-4421-A822-0785E67D603B}" destId="{6ACEDCC3-2854-4B04-8B97-564CF2AD3205}" srcOrd="0" destOrd="0" presId="urn:microsoft.com/office/officeart/2005/8/layout/hierarchy4"/>
    <dgm:cxn modelId="{6FE49F99-06DF-490E-BB9E-ECB1443BED16}" srcId="{BF90B7F6-8838-4915-88CE-76A6677B5BAB}" destId="{0F1E1942-3666-4978-9A09-AA84B38546AC}" srcOrd="1" destOrd="0" parTransId="{E326B107-D294-43FC-874A-AE036FB8492E}" sibTransId="{4D057083-0214-49FE-BC20-C2EFFFFD7BE0}"/>
    <dgm:cxn modelId="{866F15C3-DA28-4A47-A991-7DCFD61A484A}" srcId="{8D6F31F5-D18D-46F6-9545-7FB7F36A69D8}" destId="{BF90B7F6-8838-4915-88CE-76A6677B5BAB}" srcOrd="0" destOrd="0" parTransId="{1094DE57-BA0A-4318-A68C-6777C320B8B4}" sibTransId="{389E176A-5E32-4712-8201-E83E09C185FA}"/>
    <dgm:cxn modelId="{53B0DC24-2FFC-4A48-9412-1D84474CCD11}" type="presOf" srcId="{8D6F31F5-D18D-46F6-9545-7FB7F36A69D8}" destId="{0A85A813-6685-4C01-8206-538EC0810420}" srcOrd="0" destOrd="0" presId="urn:microsoft.com/office/officeart/2005/8/layout/hierarchy4"/>
    <dgm:cxn modelId="{5A6849E2-A0E2-4DA2-BA87-0498466CC4A1}" type="presOf" srcId="{22E78FE6-FAA9-4263-98F6-539E5A449704}" destId="{32ADF727-754F-4D66-8B6E-6AB8534E1782}" srcOrd="0" destOrd="0" presId="urn:microsoft.com/office/officeart/2005/8/layout/hierarchy4"/>
    <dgm:cxn modelId="{62B2DB9F-A568-4566-9E8F-AD0E05D78ABB}" type="presParOf" srcId="{0A85A813-6685-4C01-8206-538EC0810420}" destId="{7A0363B2-335D-4499-A751-2E2A7D36E938}" srcOrd="0" destOrd="0" presId="urn:microsoft.com/office/officeart/2005/8/layout/hierarchy4"/>
    <dgm:cxn modelId="{BAAF7F44-98F4-4C1E-A3EB-F06593DFF001}" type="presParOf" srcId="{7A0363B2-335D-4499-A751-2E2A7D36E938}" destId="{52C83BC0-36D6-400F-9C2B-1103C521A6BD}" srcOrd="0" destOrd="0" presId="urn:microsoft.com/office/officeart/2005/8/layout/hierarchy4"/>
    <dgm:cxn modelId="{DB9BB43B-2328-48D4-90FD-06477B63020E}" type="presParOf" srcId="{7A0363B2-335D-4499-A751-2E2A7D36E938}" destId="{903DC88C-27E9-416F-86A8-A199B0C31BEF}" srcOrd="1" destOrd="0" presId="urn:microsoft.com/office/officeart/2005/8/layout/hierarchy4"/>
    <dgm:cxn modelId="{700E8062-D15A-4C49-ABBC-093DBE018691}" type="presParOf" srcId="{7A0363B2-335D-4499-A751-2E2A7D36E938}" destId="{68A81F93-E428-432B-AC4A-06C4EAF53E4B}" srcOrd="2" destOrd="0" presId="urn:microsoft.com/office/officeart/2005/8/layout/hierarchy4"/>
    <dgm:cxn modelId="{210D893F-CDEF-4152-ABEA-02E28A1DEC4D}" type="presParOf" srcId="{68A81F93-E428-432B-AC4A-06C4EAF53E4B}" destId="{C8CF04EC-19D1-4C78-928D-897C0DB00C7A}" srcOrd="0" destOrd="0" presId="urn:microsoft.com/office/officeart/2005/8/layout/hierarchy4"/>
    <dgm:cxn modelId="{EDFA9B08-A14F-41FF-9073-4B482F75BEBB}" type="presParOf" srcId="{C8CF04EC-19D1-4C78-928D-897C0DB00C7A}" destId="{32ADF727-754F-4D66-8B6E-6AB8534E1782}" srcOrd="0" destOrd="0" presId="urn:microsoft.com/office/officeart/2005/8/layout/hierarchy4"/>
    <dgm:cxn modelId="{8062914B-B8D5-4C0D-A791-F79516B3A0E1}" type="presParOf" srcId="{C8CF04EC-19D1-4C78-928D-897C0DB00C7A}" destId="{4417CFE5-AE46-41A4-A9A4-8DD8BD8A5978}" srcOrd="1" destOrd="0" presId="urn:microsoft.com/office/officeart/2005/8/layout/hierarchy4"/>
    <dgm:cxn modelId="{00D76EC9-419A-4F1C-B9BC-4524B476096A}" type="presParOf" srcId="{68A81F93-E428-432B-AC4A-06C4EAF53E4B}" destId="{74F7DCDB-6EBD-4358-A0CF-EC60FBB86B17}" srcOrd="1" destOrd="0" presId="urn:microsoft.com/office/officeart/2005/8/layout/hierarchy4"/>
    <dgm:cxn modelId="{E1DB6679-1DF7-47D8-90F8-0EA0A79FE6BA}" type="presParOf" srcId="{68A81F93-E428-432B-AC4A-06C4EAF53E4B}" destId="{D78AAA27-06D3-4D77-9E84-EDD1AF9BB3CF}" srcOrd="2" destOrd="0" presId="urn:microsoft.com/office/officeart/2005/8/layout/hierarchy4"/>
    <dgm:cxn modelId="{DC36B272-7041-4DD6-A40E-D4C0FF21DD01}" type="presParOf" srcId="{D78AAA27-06D3-4D77-9E84-EDD1AF9BB3CF}" destId="{39C784D5-0C7C-432B-B46A-B36FE629339E}" srcOrd="0" destOrd="0" presId="urn:microsoft.com/office/officeart/2005/8/layout/hierarchy4"/>
    <dgm:cxn modelId="{AE0E2669-BC25-4B9C-9B14-212975CC8205}" type="presParOf" srcId="{D78AAA27-06D3-4D77-9E84-EDD1AF9BB3CF}" destId="{B8E949BB-B930-4F07-B99E-0E65BD794DE2}" srcOrd="1" destOrd="0" presId="urn:microsoft.com/office/officeart/2005/8/layout/hierarchy4"/>
    <dgm:cxn modelId="{BF684ED5-DD9B-4B61-BED5-6AF590E5727F}" type="presParOf" srcId="{68A81F93-E428-432B-AC4A-06C4EAF53E4B}" destId="{E420942D-F935-4CF9-A2D7-B4E0547D36AE}" srcOrd="3" destOrd="0" presId="urn:microsoft.com/office/officeart/2005/8/layout/hierarchy4"/>
    <dgm:cxn modelId="{BECE8D9B-901A-4582-8DAF-514A16FA32F4}" type="presParOf" srcId="{68A81F93-E428-432B-AC4A-06C4EAF53E4B}" destId="{18B6E9B5-31AE-418F-B70F-1D52D315BEA6}" srcOrd="4" destOrd="0" presId="urn:microsoft.com/office/officeart/2005/8/layout/hierarchy4"/>
    <dgm:cxn modelId="{596D14C5-EBAE-4FF8-814B-4F0533D995F2}" type="presParOf" srcId="{18B6E9B5-31AE-418F-B70F-1D52D315BEA6}" destId="{753E9292-47F6-4D7E-9AEB-A4E986662E4D}" srcOrd="0" destOrd="0" presId="urn:microsoft.com/office/officeart/2005/8/layout/hierarchy4"/>
    <dgm:cxn modelId="{AC7DDBFC-B75D-4F18-84EE-5727310F56DC}" type="presParOf" srcId="{18B6E9B5-31AE-418F-B70F-1D52D315BEA6}" destId="{DCD4402F-E01A-49AF-BEEC-8BE4530A1211}" srcOrd="1" destOrd="0" presId="urn:microsoft.com/office/officeart/2005/8/layout/hierarchy4"/>
    <dgm:cxn modelId="{31C4FDE2-83F3-4057-8692-176414CBD879}" type="presParOf" srcId="{68A81F93-E428-432B-AC4A-06C4EAF53E4B}" destId="{2100DE33-4A10-4FCA-9077-92BBADB607F6}" srcOrd="5" destOrd="0" presId="urn:microsoft.com/office/officeart/2005/8/layout/hierarchy4"/>
    <dgm:cxn modelId="{84D0ED9B-8065-4A6B-993D-7C6D8385CD47}" type="presParOf" srcId="{68A81F93-E428-432B-AC4A-06C4EAF53E4B}" destId="{5F51E8B5-7C60-48D8-87D6-86E6B2AD8199}" srcOrd="6" destOrd="0" presId="urn:microsoft.com/office/officeart/2005/8/layout/hierarchy4"/>
    <dgm:cxn modelId="{BDA0659B-2D7F-4159-B6DD-0FE454E32625}" type="presParOf" srcId="{5F51E8B5-7C60-48D8-87D6-86E6B2AD8199}" destId="{6ACEDCC3-2854-4B04-8B97-564CF2AD3205}" srcOrd="0" destOrd="0" presId="urn:microsoft.com/office/officeart/2005/8/layout/hierarchy4"/>
    <dgm:cxn modelId="{48D82302-DBE4-4668-89D2-A3D72A67F480}" type="presParOf" srcId="{5F51E8B5-7C60-48D8-87D6-86E6B2AD8199}" destId="{47B3A30F-792A-4132-AE0A-FFAEB0AF4E3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6F31F5-D18D-46F6-9545-7FB7F36A69D8}" type="doc">
      <dgm:prSet loTypeId="urn:microsoft.com/office/officeart/2005/8/layout/hierarchy4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90B7F6-8838-4915-88CE-76A6677B5BAB}">
      <dgm:prSet phldrT="[Текст]"/>
      <dgm:spPr>
        <a:solidFill>
          <a:srgbClr val="363A8C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Движение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94DE57-BA0A-4318-A68C-6777C320B8B4}" type="parTrans" cxnId="{866F15C3-DA28-4A47-A991-7DCFD61A484A}">
      <dgm:prSet/>
      <dgm:spPr/>
      <dgm:t>
        <a:bodyPr/>
        <a:lstStyle/>
        <a:p>
          <a:endParaRPr lang="ru-RU"/>
        </a:p>
      </dgm:t>
    </dgm:pt>
    <dgm:pt modelId="{389E176A-5E32-4712-8201-E83E09C185FA}" type="sibTrans" cxnId="{866F15C3-DA28-4A47-A991-7DCFD61A484A}">
      <dgm:prSet/>
      <dgm:spPr/>
      <dgm:t>
        <a:bodyPr/>
        <a:lstStyle/>
        <a:p>
          <a:endParaRPr lang="ru-RU"/>
        </a:p>
      </dgm:t>
    </dgm:pt>
    <dgm:pt modelId="{22E78FE6-FAA9-4263-98F6-539E5A449704}">
      <dgm:prSet phldrT="[Текст]"/>
      <dgm:spPr>
        <a:solidFill>
          <a:srgbClr val="363A8C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Прием-передача экспонатов (внутри музея, внешним организациям, возврат из внешних организаций)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EB2BC-B790-472A-99F2-084D72EDE6A3}" type="parTrans" cxnId="{B6AB03C2-35C6-417E-825E-0AEE2DB2CA1C}">
      <dgm:prSet/>
      <dgm:spPr/>
      <dgm:t>
        <a:bodyPr/>
        <a:lstStyle/>
        <a:p>
          <a:endParaRPr lang="ru-RU"/>
        </a:p>
      </dgm:t>
    </dgm:pt>
    <dgm:pt modelId="{40C38ABB-B52F-41B2-93EB-16630425C60D}" type="sibTrans" cxnId="{B6AB03C2-35C6-417E-825E-0AEE2DB2CA1C}">
      <dgm:prSet/>
      <dgm:spPr/>
      <dgm:t>
        <a:bodyPr/>
        <a:lstStyle/>
        <a:p>
          <a:endParaRPr lang="ru-RU"/>
        </a:p>
      </dgm:t>
    </dgm:pt>
    <dgm:pt modelId="{094041CE-468F-4DE4-90CD-822729A75E11}">
      <dgm:prSet phldrT="[Текст]"/>
      <dgm:spPr>
        <a:solidFill>
          <a:srgbClr val="363A8C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Списание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A1D4CD-39F7-4904-9C1A-DFE0793C06CF}" type="parTrans" cxnId="{E46FB2F9-3F39-4189-B622-D19123B441DE}">
      <dgm:prSet/>
      <dgm:spPr/>
      <dgm:t>
        <a:bodyPr/>
        <a:lstStyle/>
        <a:p>
          <a:endParaRPr lang="ru-RU"/>
        </a:p>
      </dgm:t>
    </dgm:pt>
    <dgm:pt modelId="{01DABCB3-4442-41BC-8871-196E40655139}" type="sibTrans" cxnId="{E46FB2F9-3F39-4189-B622-D19123B441DE}">
      <dgm:prSet/>
      <dgm:spPr/>
      <dgm:t>
        <a:bodyPr/>
        <a:lstStyle/>
        <a:p>
          <a:endParaRPr lang="ru-RU"/>
        </a:p>
      </dgm:t>
    </dgm:pt>
    <dgm:pt modelId="{0F1E1942-3666-4978-9A09-AA84B38546AC}">
      <dgm:prSet/>
      <dgm:spPr>
        <a:solidFill>
          <a:srgbClr val="363A8C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Возврат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экспонатов, принятых на временное хранение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26B107-D294-43FC-874A-AE036FB8492E}" type="parTrans" cxnId="{6FE49F99-06DF-490E-BB9E-ECB1443BED16}">
      <dgm:prSet/>
      <dgm:spPr/>
      <dgm:t>
        <a:bodyPr/>
        <a:lstStyle/>
        <a:p>
          <a:endParaRPr lang="ru-RU"/>
        </a:p>
      </dgm:t>
    </dgm:pt>
    <dgm:pt modelId="{4D057083-0214-49FE-BC20-C2EFFFFD7BE0}" type="sibTrans" cxnId="{6FE49F99-06DF-490E-BB9E-ECB1443BED16}">
      <dgm:prSet/>
      <dgm:spPr/>
      <dgm:t>
        <a:bodyPr/>
        <a:lstStyle/>
        <a:p>
          <a:endParaRPr lang="ru-RU"/>
        </a:p>
      </dgm:t>
    </dgm:pt>
    <dgm:pt modelId="{3D41E0D8-B7BE-484B-8AC8-1F37A9B11E2C}">
      <dgm:prSet/>
      <dgm:spPr>
        <a:solidFill>
          <a:srgbClr val="363A8C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Реставрация (выдача и возврат из реставрации)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0D8204-5089-46D1-B7A9-9FAF4A70A57B}" type="parTrans" cxnId="{0BB47013-2FAC-4B6A-BB66-A1C01026CDB9}">
      <dgm:prSet/>
      <dgm:spPr/>
      <dgm:t>
        <a:bodyPr/>
        <a:lstStyle/>
        <a:p>
          <a:endParaRPr lang="ru-RU"/>
        </a:p>
      </dgm:t>
    </dgm:pt>
    <dgm:pt modelId="{A7AD4605-EAB3-4E14-8CA5-63CD563C92CB}" type="sibTrans" cxnId="{0BB47013-2FAC-4B6A-BB66-A1C01026CDB9}">
      <dgm:prSet/>
      <dgm:spPr/>
      <dgm:t>
        <a:bodyPr/>
        <a:lstStyle/>
        <a:p>
          <a:endParaRPr lang="ru-RU"/>
        </a:p>
      </dgm:t>
    </dgm:pt>
    <dgm:pt modelId="{0A85A813-6685-4C01-8206-538EC0810420}" type="pres">
      <dgm:prSet presAssocID="{8D6F31F5-D18D-46F6-9545-7FB7F36A69D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0363B2-335D-4499-A751-2E2A7D36E938}" type="pres">
      <dgm:prSet presAssocID="{BF90B7F6-8838-4915-88CE-76A6677B5BAB}" presName="vertOne" presStyleCnt="0"/>
      <dgm:spPr/>
    </dgm:pt>
    <dgm:pt modelId="{52C83BC0-36D6-400F-9C2B-1103C521A6BD}" type="pres">
      <dgm:prSet presAssocID="{BF90B7F6-8838-4915-88CE-76A6677B5BAB}" presName="txOne" presStyleLbl="node0" presStyleIdx="0" presStyleCnt="1" custScaleY="337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3DC88C-27E9-416F-86A8-A199B0C31BEF}" type="pres">
      <dgm:prSet presAssocID="{BF90B7F6-8838-4915-88CE-76A6677B5BAB}" presName="parTransOne" presStyleCnt="0"/>
      <dgm:spPr/>
    </dgm:pt>
    <dgm:pt modelId="{68A81F93-E428-432B-AC4A-06C4EAF53E4B}" type="pres">
      <dgm:prSet presAssocID="{BF90B7F6-8838-4915-88CE-76A6677B5BAB}" presName="horzOne" presStyleCnt="0"/>
      <dgm:spPr/>
    </dgm:pt>
    <dgm:pt modelId="{C8CF04EC-19D1-4C78-928D-897C0DB00C7A}" type="pres">
      <dgm:prSet presAssocID="{22E78FE6-FAA9-4263-98F6-539E5A449704}" presName="vertTwo" presStyleCnt="0"/>
      <dgm:spPr/>
    </dgm:pt>
    <dgm:pt modelId="{32ADF727-754F-4D66-8B6E-6AB8534E1782}" type="pres">
      <dgm:prSet presAssocID="{22E78FE6-FAA9-4263-98F6-539E5A449704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17CFE5-AE46-41A4-A9A4-8DD8BD8A5978}" type="pres">
      <dgm:prSet presAssocID="{22E78FE6-FAA9-4263-98F6-539E5A449704}" presName="horzTwo" presStyleCnt="0"/>
      <dgm:spPr/>
    </dgm:pt>
    <dgm:pt modelId="{74F7DCDB-6EBD-4358-A0CF-EC60FBB86B17}" type="pres">
      <dgm:prSet presAssocID="{40C38ABB-B52F-41B2-93EB-16630425C60D}" presName="sibSpaceTwo" presStyleCnt="0"/>
      <dgm:spPr/>
    </dgm:pt>
    <dgm:pt modelId="{D78AAA27-06D3-4D77-9E84-EDD1AF9BB3CF}" type="pres">
      <dgm:prSet presAssocID="{0F1E1942-3666-4978-9A09-AA84B38546AC}" presName="vertTwo" presStyleCnt="0"/>
      <dgm:spPr/>
    </dgm:pt>
    <dgm:pt modelId="{39C784D5-0C7C-432B-B46A-B36FE629339E}" type="pres">
      <dgm:prSet presAssocID="{0F1E1942-3666-4978-9A09-AA84B38546AC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E949BB-B930-4F07-B99E-0E65BD794DE2}" type="pres">
      <dgm:prSet presAssocID="{0F1E1942-3666-4978-9A09-AA84B38546AC}" presName="horzTwo" presStyleCnt="0"/>
      <dgm:spPr/>
    </dgm:pt>
    <dgm:pt modelId="{E420942D-F935-4CF9-A2D7-B4E0547D36AE}" type="pres">
      <dgm:prSet presAssocID="{4D057083-0214-49FE-BC20-C2EFFFFD7BE0}" presName="sibSpaceTwo" presStyleCnt="0"/>
      <dgm:spPr/>
    </dgm:pt>
    <dgm:pt modelId="{18B6E9B5-31AE-418F-B70F-1D52D315BEA6}" type="pres">
      <dgm:prSet presAssocID="{3D41E0D8-B7BE-484B-8AC8-1F37A9B11E2C}" presName="vertTwo" presStyleCnt="0"/>
      <dgm:spPr/>
    </dgm:pt>
    <dgm:pt modelId="{753E9292-47F6-4D7E-9AEB-A4E986662E4D}" type="pres">
      <dgm:prSet presAssocID="{3D41E0D8-B7BE-484B-8AC8-1F37A9B11E2C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D4402F-E01A-49AF-BEEC-8BE4530A1211}" type="pres">
      <dgm:prSet presAssocID="{3D41E0D8-B7BE-484B-8AC8-1F37A9B11E2C}" presName="horzTwo" presStyleCnt="0"/>
      <dgm:spPr/>
    </dgm:pt>
    <dgm:pt modelId="{2100DE33-4A10-4FCA-9077-92BBADB607F6}" type="pres">
      <dgm:prSet presAssocID="{A7AD4605-EAB3-4E14-8CA5-63CD563C92CB}" presName="sibSpaceTwo" presStyleCnt="0"/>
      <dgm:spPr/>
    </dgm:pt>
    <dgm:pt modelId="{82AC39EC-757D-4777-B2A4-1C20620561B2}" type="pres">
      <dgm:prSet presAssocID="{094041CE-468F-4DE4-90CD-822729A75E11}" presName="vertTwo" presStyleCnt="0"/>
      <dgm:spPr/>
    </dgm:pt>
    <dgm:pt modelId="{CE73A55C-0C60-4B74-9ECF-945FCD016A72}" type="pres">
      <dgm:prSet presAssocID="{094041CE-468F-4DE4-90CD-822729A75E11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7D9129-49C1-4429-95D3-08912C51072D}" type="pres">
      <dgm:prSet presAssocID="{094041CE-468F-4DE4-90CD-822729A75E11}" presName="horzTwo" presStyleCnt="0"/>
      <dgm:spPr/>
    </dgm:pt>
  </dgm:ptLst>
  <dgm:cxnLst>
    <dgm:cxn modelId="{D6B03C91-86EE-4737-910A-F6E28F7BE40B}" type="presOf" srcId="{094041CE-468F-4DE4-90CD-822729A75E11}" destId="{CE73A55C-0C60-4B74-9ECF-945FCD016A72}" srcOrd="0" destOrd="0" presId="urn:microsoft.com/office/officeart/2005/8/layout/hierarchy4"/>
    <dgm:cxn modelId="{9CD25422-CEDE-403C-8020-42DAA0F6E393}" type="presOf" srcId="{3D41E0D8-B7BE-484B-8AC8-1F37A9B11E2C}" destId="{753E9292-47F6-4D7E-9AEB-A4E986662E4D}" srcOrd="0" destOrd="0" presId="urn:microsoft.com/office/officeart/2005/8/layout/hierarchy4"/>
    <dgm:cxn modelId="{B6AB03C2-35C6-417E-825E-0AEE2DB2CA1C}" srcId="{BF90B7F6-8838-4915-88CE-76A6677B5BAB}" destId="{22E78FE6-FAA9-4263-98F6-539E5A449704}" srcOrd="0" destOrd="0" parTransId="{87BEB2BC-B790-472A-99F2-084D72EDE6A3}" sibTransId="{40C38ABB-B52F-41B2-93EB-16630425C60D}"/>
    <dgm:cxn modelId="{E46FB2F9-3F39-4189-B622-D19123B441DE}" srcId="{BF90B7F6-8838-4915-88CE-76A6677B5BAB}" destId="{094041CE-468F-4DE4-90CD-822729A75E11}" srcOrd="3" destOrd="0" parTransId="{8BA1D4CD-39F7-4904-9C1A-DFE0793C06CF}" sibTransId="{01DABCB3-4442-41BC-8871-196E40655139}"/>
    <dgm:cxn modelId="{7C42EE98-D553-4B81-BE89-62818597F6C9}" type="presOf" srcId="{22E78FE6-FAA9-4263-98F6-539E5A449704}" destId="{32ADF727-754F-4D66-8B6E-6AB8534E1782}" srcOrd="0" destOrd="0" presId="urn:microsoft.com/office/officeart/2005/8/layout/hierarchy4"/>
    <dgm:cxn modelId="{8569FF11-5F0B-4DA8-BE37-85C457F0C116}" type="presOf" srcId="{8D6F31F5-D18D-46F6-9545-7FB7F36A69D8}" destId="{0A85A813-6685-4C01-8206-538EC0810420}" srcOrd="0" destOrd="0" presId="urn:microsoft.com/office/officeart/2005/8/layout/hierarchy4"/>
    <dgm:cxn modelId="{6FE49F99-06DF-490E-BB9E-ECB1443BED16}" srcId="{BF90B7F6-8838-4915-88CE-76A6677B5BAB}" destId="{0F1E1942-3666-4978-9A09-AA84B38546AC}" srcOrd="1" destOrd="0" parTransId="{E326B107-D294-43FC-874A-AE036FB8492E}" sibTransId="{4D057083-0214-49FE-BC20-C2EFFFFD7BE0}"/>
    <dgm:cxn modelId="{4684C952-7556-4115-A5FA-E5B212A6C827}" type="presOf" srcId="{BF90B7F6-8838-4915-88CE-76A6677B5BAB}" destId="{52C83BC0-36D6-400F-9C2B-1103C521A6BD}" srcOrd="0" destOrd="0" presId="urn:microsoft.com/office/officeart/2005/8/layout/hierarchy4"/>
    <dgm:cxn modelId="{0BB47013-2FAC-4B6A-BB66-A1C01026CDB9}" srcId="{BF90B7F6-8838-4915-88CE-76A6677B5BAB}" destId="{3D41E0D8-B7BE-484B-8AC8-1F37A9B11E2C}" srcOrd="2" destOrd="0" parTransId="{2A0D8204-5089-46D1-B7A9-9FAF4A70A57B}" sibTransId="{A7AD4605-EAB3-4E14-8CA5-63CD563C92CB}"/>
    <dgm:cxn modelId="{11204CC9-B494-4F6F-867F-0F44EC9F69FB}" type="presOf" srcId="{0F1E1942-3666-4978-9A09-AA84B38546AC}" destId="{39C784D5-0C7C-432B-B46A-B36FE629339E}" srcOrd="0" destOrd="0" presId="urn:microsoft.com/office/officeart/2005/8/layout/hierarchy4"/>
    <dgm:cxn modelId="{866F15C3-DA28-4A47-A991-7DCFD61A484A}" srcId="{8D6F31F5-D18D-46F6-9545-7FB7F36A69D8}" destId="{BF90B7F6-8838-4915-88CE-76A6677B5BAB}" srcOrd="0" destOrd="0" parTransId="{1094DE57-BA0A-4318-A68C-6777C320B8B4}" sibTransId="{389E176A-5E32-4712-8201-E83E09C185FA}"/>
    <dgm:cxn modelId="{DE3EF3A0-1149-42C5-8A7D-D4E669349041}" type="presParOf" srcId="{0A85A813-6685-4C01-8206-538EC0810420}" destId="{7A0363B2-335D-4499-A751-2E2A7D36E938}" srcOrd="0" destOrd="0" presId="urn:microsoft.com/office/officeart/2005/8/layout/hierarchy4"/>
    <dgm:cxn modelId="{B344E571-34DC-4669-9E46-CB91A7B7C7C5}" type="presParOf" srcId="{7A0363B2-335D-4499-A751-2E2A7D36E938}" destId="{52C83BC0-36D6-400F-9C2B-1103C521A6BD}" srcOrd="0" destOrd="0" presId="urn:microsoft.com/office/officeart/2005/8/layout/hierarchy4"/>
    <dgm:cxn modelId="{3D5844BE-84A3-49A0-AA2C-4EF6B3DB5D2E}" type="presParOf" srcId="{7A0363B2-335D-4499-A751-2E2A7D36E938}" destId="{903DC88C-27E9-416F-86A8-A199B0C31BEF}" srcOrd="1" destOrd="0" presId="urn:microsoft.com/office/officeart/2005/8/layout/hierarchy4"/>
    <dgm:cxn modelId="{CE9C9A14-649E-48EE-BE21-5A693CFBE12F}" type="presParOf" srcId="{7A0363B2-335D-4499-A751-2E2A7D36E938}" destId="{68A81F93-E428-432B-AC4A-06C4EAF53E4B}" srcOrd="2" destOrd="0" presId="urn:microsoft.com/office/officeart/2005/8/layout/hierarchy4"/>
    <dgm:cxn modelId="{A29413A5-6C82-4018-94B3-AAECCEF89C3A}" type="presParOf" srcId="{68A81F93-E428-432B-AC4A-06C4EAF53E4B}" destId="{C8CF04EC-19D1-4C78-928D-897C0DB00C7A}" srcOrd="0" destOrd="0" presId="urn:microsoft.com/office/officeart/2005/8/layout/hierarchy4"/>
    <dgm:cxn modelId="{FF01E582-77ED-4A95-98B4-35F7D3544AFD}" type="presParOf" srcId="{C8CF04EC-19D1-4C78-928D-897C0DB00C7A}" destId="{32ADF727-754F-4D66-8B6E-6AB8534E1782}" srcOrd="0" destOrd="0" presId="urn:microsoft.com/office/officeart/2005/8/layout/hierarchy4"/>
    <dgm:cxn modelId="{83B1A275-684F-4A62-9171-08872A5E0100}" type="presParOf" srcId="{C8CF04EC-19D1-4C78-928D-897C0DB00C7A}" destId="{4417CFE5-AE46-41A4-A9A4-8DD8BD8A5978}" srcOrd="1" destOrd="0" presId="urn:microsoft.com/office/officeart/2005/8/layout/hierarchy4"/>
    <dgm:cxn modelId="{1F5B9E84-84FE-4705-B794-34D96C4E9679}" type="presParOf" srcId="{68A81F93-E428-432B-AC4A-06C4EAF53E4B}" destId="{74F7DCDB-6EBD-4358-A0CF-EC60FBB86B17}" srcOrd="1" destOrd="0" presId="urn:microsoft.com/office/officeart/2005/8/layout/hierarchy4"/>
    <dgm:cxn modelId="{A9C38506-7243-4834-94FB-3D6A7CECE75A}" type="presParOf" srcId="{68A81F93-E428-432B-AC4A-06C4EAF53E4B}" destId="{D78AAA27-06D3-4D77-9E84-EDD1AF9BB3CF}" srcOrd="2" destOrd="0" presId="urn:microsoft.com/office/officeart/2005/8/layout/hierarchy4"/>
    <dgm:cxn modelId="{5111968D-2098-431F-9C34-7902F050B369}" type="presParOf" srcId="{D78AAA27-06D3-4D77-9E84-EDD1AF9BB3CF}" destId="{39C784D5-0C7C-432B-B46A-B36FE629339E}" srcOrd="0" destOrd="0" presId="urn:microsoft.com/office/officeart/2005/8/layout/hierarchy4"/>
    <dgm:cxn modelId="{B7A459EA-EB7D-41A6-96C7-C24A22DC65B7}" type="presParOf" srcId="{D78AAA27-06D3-4D77-9E84-EDD1AF9BB3CF}" destId="{B8E949BB-B930-4F07-B99E-0E65BD794DE2}" srcOrd="1" destOrd="0" presId="urn:microsoft.com/office/officeart/2005/8/layout/hierarchy4"/>
    <dgm:cxn modelId="{F3AB0EC8-7B48-4865-91B8-993EF6578DB0}" type="presParOf" srcId="{68A81F93-E428-432B-AC4A-06C4EAF53E4B}" destId="{E420942D-F935-4CF9-A2D7-B4E0547D36AE}" srcOrd="3" destOrd="0" presId="urn:microsoft.com/office/officeart/2005/8/layout/hierarchy4"/>
    <dgm:cxn modelId="{9CC9D0EE-0331-46B4-9061-2C49545813F5}" type="presParOf" srcId="{68A81F93-E428-432B-AC4A-06C4EAF53E4B}" destId="{18B6E9B5-31AE-418F-B70F-1D52D315BEA6}" srcOrd="4" destOrd="0" presId="urn:microsoft.com/office/officeart/2005/8/layout/hierarchy4"/>
    <dgm:cxn modelId="{734026F0-0381-4814-BCBA-C9AA51C81F9E}" type="presParOf" srcId="{18B6E9B5-31AE-418F-B70F-1D52D315BEA6}" destId="{753E9292-47F6-4D7E-9AEB-A4E986662E4D}" srcOrd="0" destOrd="0" presId="urn:microsoft.com/office/officeart/2005/8/layout/hierarchy4"/>
    <dgm:cxn modelId="{9742E890-FA03-46BB-B9A7-C53C7AFD3930}" type="presParOf" srcId="{18B6E9B5-31AE-418F-B70F-1D52D315BEA6}" destId="{DCD4402F-E01A-49AF-BEEC-8BE4530A1211}" srcOrd="1" destOrd="0" presId="urn:microsoft.com/office/officeart/2005/8/layout/hierarchy4"/>
    <dgm:cxn modelId="{EB0915C1-38D3-4ADD-8B06-EEE38AA6515B}" type="presParOf" srcId="{68A81F93-E428-432B-AC4A-06C4EAF53E4B}" destId="{2100DE33-4A10-4FCA-9077-92BBADB607F6}" srcOrd="5" destOrd="0" presId="urn:microsoft.com/office/officeart/2005/8/layout/hierarchy4"/>
    <dgm:cxn modelId="{51F1DFFD-2FCE-416D-AF40-7C856688431D}" type="presParOf" srcId="{68A81F93-E428-432B-AC4A-06C4EAF53E4B}" destId="{82AC39EC-757D-4777-B2A4-1C20620561B2}" srcOrd="6" destOrd="0" presId="urn:microsoft.com/office/officeart/2005/8/layout/hierarchy4"/>
    <dgm:cxn modelId="{1E0C77DA-A141-42B0-81D7-92F5D64090B5}" type="presParOf" srcId="{82AC39EC-757D-4777-B2A4-1C20620561B2}" destId="{CE73A55C-0C60-4B74-9ECF-945FCD016A72}" srcOrd="0" destOrd="0" presId="urn:microsoft.com/office/officeart/2005/8/layout/hierarchy4"/>
    <dgm:cxn modelId="{B3DED105-D201-44C2-97E9-30AB17CAF73B}" type="presParOf" srcId="{82AC39EC-757D-4777-B2A4-1C20620561B2}" destId="{117D9129-49C1-4429-95D3-08912C51072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0354F-F4EC-4EF1-856C-54101D7A6630}">
      <dsp:nvSpPr>
        <dsp:cNvPr id="0" name=""/>
        <dsp:cNvSpPr/>
      </dsp:nvSpPr>
      <dsp:spPr>
        <a:xfrm rot="5400000">
          <a:off x="4747518" y="-1924604"/>
          <a:ext cx="1169002" cy="50183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5200" lvl="1" indent="-1152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поддержка полного жизненного цикла экспоната от момента поступления до его выбытия из Музея</a:t>
          </a:r>
          <a:endParaRPr lang="ru-RU" sz="1800" kern="1200" dirty="0">
            <a:solidFill>
              <a:schemeClr val="accent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  <a:p>
          <a:pPr marL="115200" lvl="1" indent="-1152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cs"/>
            </a:rPr>
            <a:t> вся необходимая отчетность</a:t>
          </a:r>
          <a:endParaRPr lang="ru-RU" sz="1800" kern="1200" dirty="0">
            <a:solidFill>
              <a:schemeClr val="accent1">
                <a:lumMod val="50000"/>
              </a:schemeClr>
            </a:solidFill>
            <a:effectLst/>
            <a:latin typeface="+mn-lt"/>
            <a:ea typeface="+mn-ea"/>
            <a:cs typeface="+mn-cs"/>
          </a:endParaRPr>
        </a:p>
      </dsp:txBody>
      <dsp:txXfrm rot="-5400000">
        <a:off x="2822834" y="57146"/>
        <a:ext cx="4961305" cy="1054870"/>
      </dsp:txXfrm>
    </dsp:sp>
    <dsp:sp modelId="{185DA739-FDF8-40D9-B97F-9DE3BFDF0DB7}">
      <dsp:nvSpPr>
        <dsp:cNvPr id="0" name=""/>
        <dsp:cNvSpPr/>
      </dsp:nvSpPr>
      <dsp:spPr>
        <a:xfrm>
          <a:off x="0" y="0"/>
          <a:ext cx="2822834" cy="1146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Поддержка методологии ведения музейного дела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944" y="55944"/>
        <a:ext cx="2710946" cy="1034140"/>
      </dsp:txXfrm>
    </dsp:sp>
    <dsp:sp modelId="{77A734C3-32E5-471B-B9DA-BFB916941B56}">
      <dsp:nvSpPr>
        <dsp:cNvPr id="0" name=""/>
        <dsp:cNvSpPr/>
      </dsp:nvSpPr>
      <dsp:spPr>
        <a:xfrm rot="5400000">
          <a:off x="4704409" y="-626233"/>
          <a:ext cx="1270550" cy="50183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3х </a:t>
          </a:r>
          <a:r>
            <a:rPr lang="ru-RU" sz="1800" kern="1200" dirty="0" err="1" smtClean="0">
              <a:solidFill>
                <a:schemeClr val="accent1">
                  <a:lumMod val="50000"/>
                </a:schemeClr>
              </a:solidFill>
            </a:rPr>
            <a:t>звенная</a:t>
          </a: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 «клиент-сервер»</a:t>
          </a:r>
          <a:endParaRPr lang="ru-RU" sz="1800" kern="1200" dirty="0"/>
        </a:p>
        <a:p>
          <a:pPr marL="115200" marR="0" lvl="1" indent="-1152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 СУБД – </a:t>
          </a:r>
          <a:r>
            <a:rPr lang="en-US" sz="1800" kern="1200" dirty="0" smtClean="0">
              <a:solidFill>
                <a:schemeClr val="accent1">
                  <a:lumMod val="50000"/>
                </a:schemeClr>
              </a:solidFill>
            </a:rPr>
            <a:t>MySQL</a:t>
          </a: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 5.0</a:t>
          </a:r>
          <a:endParaRPr lang="ru-RU" sz="1800" kern="1200" dirty="0">
            <a:solidFill>
              <a:schemeClr val="accent1">
                <a:lumMod val="50000"/>
              </a:schemeClr>
            </a:solidFill>
          </a:endParaRPr>
        </a:p>
        <a:p>
          <a:pPr marL="115200" marR="0" lvl="1" indent="-1152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n-US" sz="1800" kern="1200" dirty="0" smtClean="0">
              <a:solidFill>
                <a:schemeClr val="accent1">
                  <a:lumMod val="50000"/>
                </a:schemeClr>
              </a:solidFill>
            </a:rPr>
            <a:t>Web-</a:t>
          </a: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сервер – </a:t>
          </a:r>
          <a:r>
            <a:rPr lang="en-US" sz="1800" kern="1200" dirty="0" smtClean="0">
              <a:solidFill>
                <a:schemeClr val="accent1">
                  <a:lumMod val="50000"/>
                </a:schemeClr>
              </a:solidFill>
            </a:rPr>
            <a:t>Apache Tomcat</a:t>
          </a: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 6.0</a:t>
          </a:r>
          <a:endParaRPr lang="ru-RU" sz="1800" kern="1200" dirty="0">
            <a:solidFill>
              <a:schemeClr val="accent1">
                <a:lumMod val="50000"/>
              </a:schemeClr>
            </a:solidFill>
          </a:endParaRPr>
        </a:p>
        <a:p>
          <a:pPr marL="115200" marR="0" lvl="1" indent="-1152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 тонкий клиент – </a:t>
          </a:r>
          <a:r>
            <a:rPr lang="en-US" sz="1800" b="1" kern="1200" dirty="0" smtClean="0">
              <a:solidFill>
                <a:schemeClr val="accent1">
                  <a:lumMod val="50000"/>
                </a:schemeClr>
              </a:solidFill>
            </a:rPr>
            <a:t>Internet Explorer </a:t>
          </a: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</a:rPr>
            <a:t>8</a:t>
          </a:r>
          <a:r>
            <a:rPr lang="en-US" sz="1800" b="1" kern="1200" dirty="0" smtClean="0">
              <a:solidFill>
                <a:schemeClr val="accent1">
                  <a:lumMod val="50000"/>
                </a:schemeClr>
              </a:solidFill>
            </a:rPr>
            <a:t>.0 </a:t>
          </a:r>
          <a:r>
            <a:rPr lang="ru-RU" sz="1800" b="1" kern="1200" dirty="0" smtClean="0">
              <a:solidFill>
                <a:schemeClr val="accent1">
                  <a:lumMod val="50000"/>
                </a:schemeClr>
              </a:solidFill>
            </a:rPr>
            <a:t>– 10.0</a:t>
          </a:r>
          <a:endParaRPr lang="ru-RU" sz="1800" b="1" kern="1200" dirty="0">
            <a:solidFill>
              <a:schemeClr val="accent1">
                <a:lumMod val="50000"/>
              </a:schemeClr>
            </a:solidFill>
          </a:endParaRPr>
        </a:p>
      </dsp:txBody>
      <dsp:txXfrm rot="-5400000">
        <a:off x="2830499" y="1309700"/>
        <a:ext cx="4956348" cy="1146504"/>
      </dsp:txXfrm>
    </dsp:sp>
    <dsp:sp modelId="{E3CAB50E-2F27-4AE3-9122-001AFE4C1649}">
      <dsp:nvSpPr>
        <dsp:cNvPr id="0" name=""/>
        <dsp:cNvSpPr/>
      </dsp:nvSpPr>
      <dsp:spPr>
        <a:xfrm>
          <a:off x="0" y="1209944"/>
          <a:ext cx="2822834" cy="1322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Выбранная архитектура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574" y="1274518"/>
        <a:ext cx="2693686" cy="1193662"/>
      </dsp:txXfrm>
    </dsp:sp>
    <dsp:sp modelId="{89242F6C-EC16-47A6-BE42-3A1316106DE4}">
      <dsp:nvSpPr>
        <dsp:cNvPr id="0" name=""/>
        <dsp:cNvSpPr/>
      </dsp:nvSpPr>
      <dsp:spPr>
        <a:xfrm rot="5400000">
          <a:off x="5010187" y="479328"/>
          <a:ext cx="654090" cy="50232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5200" marR="0" lvl="1" indent="-1152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252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 «тонкая» настройка прав пользователей</a:t>
          </a:r>
          <a:endParaRPr lang="ru-RU" sz="1800" kern="1200" dirty="0">
            <a:solidFill>
              <a:schemeClr val="accent1">
                <a:lumMod val="50000"/>
              </a:schemeClr>
            </a:solidFill>
          </a:endParaRPr>
        </a:p>
        <a:p>
          <a:pPr marL="115200" marR="0" lvl="1" indent="-11520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252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</a:rPr>
            <a:t> ведение справочников и классификаторов</a:t>
          </a:r>
          <a:endParaRPr lang="ru-RU" sz="1800" kern="1200" dirty="0">
            <a:solidFill>
              <a:schemeClr val="accent1">
                <a:lumMod val="50000"/>
              </a:schemeClr>
            </a:solidFill>
          </a:endParaRPr>
        </a:p>
      </dsp:txBody>
      <dsp:txXfrm rot="-5400000">
        <a:off x="2825594" y="2695851"/>
        <a:ext cx="4991347" cy="590230"/>
      </dsp:txXfrm>
    </dsp:sp>
    <dsp:sp modelId="{96337321-464F-4E9E-8733-9E83B34D6117}">
      <dsp:nvSpPr>
        <dsp:cNvPr id="0" name=""/>
        <dsp:cNvSpPr/>
      </dsp:nvSpPr>
      <dsp:spPr>
        <a:xfrm>
          <a:off x="13110" y="2586930"/>
          <a:ext cx="2825593" cy="7930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Администрирование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822" y="2625642"/>
        <a:ext cx="2748169" cy="715593"/>
      </dsp:txXfrm>
    </dsp:sp>
    <dsp:sp modelId="{FA9DED52-1514-479A-9A94-05D16F2A9C57}">
      <dsp:nvSpPr>
        <dsp:cNvPr id="0" name=""/>
        <dsp:cNvSpPr/>
      </dsp:nvSpPr>
      <dsp:spPr>
        <a:xfrm rot="5400000">
          <a:off x="4926969" y="1439948"/>
          <a:ext cx="820525" cy="50232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5200" lvl="1" indent="-115200" algn="l" defTabSz="622300">
            <a:lnSpc>
              <a:spcPct val="100000"/>
            </a:lnSpc>
            <a:spcBef>
              <a:spcPct val="0"/>
            </a:spcBef>
            <a:spcAft>
              <a:spcPts val="252"/>
            </a:spcAft>
            <a:buChar char="••"/>
          </a:pPr>
          <a:r>
            <a:rPr lang="ru-RU" sz="1800" kern="1200" baseline="0" dirty="0" smtClean="0">
              <a:solidFill>
                <a:schemeClr val="accent1">
                  <a:lumMod val="50000"/>
                </a:schemeClr>
              </a:solidFill>
            </a:rPr>
            <a:t> интуитивно-понятный</a:t>
          </a:r>
          <a:endParaRPr lang="ru-RU" sz="1800" kern="1200" baseline="0" dirty="0">
            <a:solidFill>
              <a:schemeClr val="accent1">
                <a:lumMod val="50000"/>
              </a:schemeClr>
            </a:solidFill>
          </a:endParaRPr>
        </a:p>
        <a:p>
          <a:pPr marL="115200" lvl="1" indent="-115200" algn="l" defTabSz="622300">
            <a:lnSpc>
              <a:spcPct val="100000"/>
            </a:lnSpc>
            <a:spcBef>
              <a:spcPct val="0"/>
            </a:spcBef>
            <a:spcAft>
              <a:spcPts val="252"/>
            </a:spcAft>
            <a:buChar char="••"/>
          </a:pPr>
          <a:r>
            <a:rPr lang="ru-RU" sz="1800" kern="1200" baseline="0" dirty="0" smtClean="0">
              <a:solidFill>
                <a:schemeClr val="accent1">
                  <a:lumMod val="50000"/>
                </a:schemeClr>
              </a:solidFill>
            </a:rPr>
            <a:t> поддержка государственного языка</a:t>
          </a:r>
          <a:endParaRPr lang="ru-RU" sz="1800" kern="1200" baseline="0" dirty="0">
            <a:solidFill>
              <a:schemeClr val="accent1">
                <a:lumMod val="50000"/>
              </a:schemeClr>
            </a:solidFill>
          </a:endParaRPr>
        </a:p>
      </dsp:txBody>
      <dsp:txXfrm rot="-5400000">
        <a:off x="2825594" y="3581379"/>
        <a:ext cx="4983222" cy="740415"/>
      </dsp:txXfrm>
    </dsp:sp>
    <dsp:sp modelId="{D1291699-D5F3-4817-9D75-4D520E5A486E}">
      <dsp:nvSpPr>
        <dsp:cNvPr id="0" name=""/>
        <dsp:cNvSpPr/>
      </dsp:nvSpPr>
      <dsp:spPr>
        <a:xfrm>
          <a:off x="0" y="3422461"/>
          <a:ext cx="2825593" cy="1025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15200" lvl="0" indent="-115200" algn="ctr" defTabSz="622300">
            <a:lnSpc>
              <a:spcPct val="100000"/>
            </a:lnSpc>
            <a:spcBef>
              <a:spcPct val="0"/>
            </a:spcBef>
            <a:spcAft>
              <a:spcPts val="252"/>
            </a:spcAft>
            <a:buNone/>
          </a:pPr>
          <a:r>
            <a:rPr lang="ru-RU" sz="1800" b="1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Интерфейс</a:t>
          </a:r>
          <a:endParaRPr lang="ru-RU" sz="1800" b="1" kern="1200" baseline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068" y="3472529"/>
        <a:ext cx="2725457" cy="925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83BC0-36D6-400F-9C2B-1103C521A6BD}">
      <dsp:nvSpPr>
        <dsp:cNvPr id="0" name=""/>
        <dsp:cNvSpPr/>
      </dsp:nvSpPr>
      <dsp:spPr>
        <a:xfrm>
          <a:off x="2975" y="2000"/>
          <a:ext cx="8274968" cy="984081"/>
        </a:xfrm>
        <a:prstGeom prst="roundRect">
          <a:avLst>
            <a:gd name="adj" fmla="val 10000"/>
          </a:avLst>
        </a:prstGeom>
        <a:solidFill>
          <a:srgbClr val="314E9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Администрирование</a:t>
          </a:r>
          <a:endParaRPr lang="ru-RU" sz="4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98" y="30823"/>
        <a:ext cx="8217322" cy="926435"/>
      </dsp:txXfrm>
    </dsp:sp>
    <dsp:sp modelId="{32ADF727-754F-4D66-8B6E-6AB8534E1782}">
      <dsp:nvSpPr>
        <dsp:cNvPr id="0" name=""/>
        <dsp:cNvSpPr/>
      </dsp:nvSpPr>
      <dsp:spPr>
        <a:xfrm>
          <a:off x="2975" y="1306256"/>
          <a:ext cx="2612048" cy="2917784"/>
        </a:xfrm>
        <a:prstGeom prst="roundRect">
          <a:avLst>
            <a:gd name="adj" fmla="val 10000"/>
          </a:avLst>
        </a:prstGeom>
        <a:solidFill>
          <a:srgbClr val="314E9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Управление пользователями Системы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479" y="1382760"/>
        <a:ext cx="2459040" cy="2764776"/>
      </dsp:txXfrm>
    </dsp:sp>
    <dsp:sp modelId="{39C784D5-0C7C-432B-B46A-B36FE629339E}">
      <dsp:nvSpPr>
        <dsp:cNvPr id="0" name=""/>
        <dsp:cNvSpPr/>
      </dsp:nvSpPr>
      <dsp:spPr>
        <a:xfrm>
          <a:off x="2834435" y="1306256"/>
          <a:ext cx="2612048" cy="2917784"/>
        </a:xfrm>
        <a:prstGeom prst="roundRect">
          <a:avLst>
            <a:gd name="adj" fmla="val 10000"/>
          </a:avLst>
        </a:prstGeom>
        <a:solidFill>
          <a:srgbClr val="314E9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Управление ролями и правами доступа пользователей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0939" y="1382760"/>
        <a:ext cx="2459040" cy="2764776"/>
      </dsp:txXfrm>
    </dsp:sp>
    <dsp:sp modelId="{753E9292-47F6-4D7E-9AEB-A4E986662E4D}">
      <dsp:nvSpPr>
        <dsp:cNvPr id="0" name=""/>
        <dsp:cNvSpPr/>
      </dsp:nvSpPr>
      <dsp:spPr>
        <a:xfrm>
          <a:off x="5665896" y="1306256"/>
          <a:ext cx="2612048" cy="2917784"/>
        </a:xfrm>
        <a:prstGeom prst="roundRect">
          <a:avLst>
            <a:gd name="adj" fmla="val 10000"/>
          </a:avLst>
        </a:prstGeom>
        <a:solidFill>
          <a:srgbClr val="314E9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Ведение справочников и классификаторов Системы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42400" y="1382760"/>
        <a:ext cx="2459040" cy="2764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D850C-B2C4-49B3-B5B9-46B02C7DC92D}">
      <dsp:nvSpPr>
        <dsp:cNvPr id="0" name=""/>
        <dsp:cNvSpPr/>
      </dsp:nvSpPr>
      <dsp:spPr>
        <a:xfrm>
          <a:off x="5956" y="1"/>
          <a:ext cx="8280851" cy="1338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Поступление</a:t>
          </a:r>
          <a:endParaRPr lang="ru-RU" sz="5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168" y="39213"/>
        <a:ext cx="8202427" cy="1260362"/>
      </dsp:txXfrm>
    </dsp:sp>
    <dsp:sp modelId="{F6F81B28-2936-4203-84F1-D2BA8EC3C405}">
      <dsp:nvSpPr>
        <dsp:cNvPr id="0" name=""/>
        <dsp:cNvSpPr/>
      </dsp:nvSpPr>
      <dsp:spPr>
        <a:xfrm>
          <a:off x="2978" y="1607586"/>
          <a:ext cx="2613905" cy="2171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Регистрация актов приема (для музейных экспонатов)</a:t>
          </a:r>
          <a:endParaRPr lang="ru-RU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569" y="1671177"/>
        <a:ext cx="2486723" cy="2043987"/>
      </dsp:txXfrm>
    </dsp:sp>
    <dsp:sp modelId="{A8F36958-BBFD-4BCC-AB7A-8B80CC805531}">
      <dsp:nvSpPr>
        <dsp:cNvPr id="0" name=""/>
        <dsp:cNvSpPr/>
      </dsp:nvSpPr>
      <dsp:spPr>
        <a:xfrm>
          <a:off x="2836451" y="1607586"/>
          <a:ext cx="2613905" cy="2171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Ведение записей Книги поступлений</a:t>
          </a:r>
          <a:endParaRPr lang="ru-RU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00042" y="1671177"/>
        <a:ext cx="2486723" cy="2043987"/>
      </dsp:txXfrm>
    </dsp:sp>
    <dsp:sp modelId="{E51E4AC5-516F-40F0-BE80-7E26345C44F0}">
      <dsp:nvSpPr>
        <dsp:cNvPr id="0" name=""/>
        <dsp:cNvSpPr/>
      </dsp:nvSpPr>
      <dsp:spPr>
        <a:xfrm>
          <a:off x="5669924" y="1607586"/>
          <a:ext cx="2613905" cy="2171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Ведение записей Книги суммарного учета библиотечного фонда</a:t>
          </a:r>
          <a:endParaRPr lang="ru-RU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3515" y="1671177"/>
        <a:ext cx="2486723" cy="20439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ADF678-293F-4933-906E-AF13E146968D}" type="datetimeFigureOut">
              <a:rPr lang="fr-FR"/>
              <a:pPr/>
              <a:t>23/11/2015</a:t>
            </a:fld>
            <a:endParaRPr lang="fr-FR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3D827A-DFD6-4CC4-B211-FAA57362354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96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83E1816-7ECD-4FDE-834D-51C369EEBFD6}" type="datetimeFigureOut">
              <a:rPr lang="en-US"/>
              <a:pPr>
                <a:defRPr/>
              </a:pPr>
              <a:t>11/23/2015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CDEB9E-F847-4EFB-A65C-009165A94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38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3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31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Использование</a:t>
            </a:r>
            <a:r>
              <a:rPr lang="ru-RU" b="1" baseline="0" dirty="0" smtClean="0"/>
              <a:t> фильтра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FF0000"/>
                </a:solidFill>
                <a:latin typeface="+mn-lt"/>
              </a:rPr>
              <a:t>Графический пользовательский интерфейс Системы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Главное окно, в</a:t>
            </a:r>
            <a:r>
              <a:rPr lang="ru-RU" b="1" baseline="0" dirty="0" smtClean="0"/>
              <a:t> верхней части которого расположены пункты основного меню</a:t>
            </a:r>
            <a:endParaRPr lang="ru-RU" b="1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CA446A"/>
                </a:solidFill>
                <a:latin typeface="Times New Roman" pitchFamily="18" charset="0"/>
                <a:cs typeface="Times New Roman" pitchFamily="18" charset="0"/>
              </a:rPr>
              <a:t>В АС «Музей» реализованы</a:t>
            </a:r>
            <a:r>
              <a:rPr lang="ru-RU" baseline="0" dirty="0" smtClean="0">
                <a:solidFill>
                  <a:srgbClr val="CA44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A446A"/>
                </a:solidFill>
                <a:latin typeface="Times New Roman" pitchFamily="18" charset="0"/>
                <a:cs typeface="Times New Roman" pitchFamily="18" charset="0"/>
              </a:rPr>
              <a:t>следующие модули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CA446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EB9E-F847-4EFB-A65C-009165A94F0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7621B-EFE7-4D03-B364-463D57961DF8}" type="datetime1">
              <a:rPr lang="ru-RU" smtClean="0"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C476-9E54-4FAA-87CA-2C6F346EF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8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A1DE9-9143-47CB-9DD3-0DBA198996DA}" type="datetime1">
              <a:rPr lang="ru-RU" smtClean="0"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F8EC-076C-43E9-9E8A-7B740AEAF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78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9C062-9CAA-4E78-94E0-7CA0D3557E46}" type="datetime1">
              <a:rPr lang="ru-RU" smtClean="0"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1BBF-8BE4-42CD-8BF4-1DEFCE48D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916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C5BAE-F5F8-4944-A003-6D4CACCED60C}" type="datetime1">
              <a:rPr lang="ru-RU" smtClean="0"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9B5D-9164-42F4-ACC5-7B79A4181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54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7C348-8D21-4C45-BA72-12E0086AB17B}" type="datetime1">
              <a:rPr lang="ru-RU" smtClean="0"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533E1-8DE8-423F-887A-4255B4CACB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9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73E40-4DAB-4529-A168-A64F539C639C}" type="datetime1">
              <a:rPr lang="ru-RU" smtClean="0"/>
              <a:t>23.11.2015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94BA8-E818-437B-A3E3-B8777EB9A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22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BC0EA-4A53-40FE-A293-8BA7B4629FE0}" type="datetime1">
              <a:rPr lang="ru-RU" smtClean="0"/>
              <a:t>23.11.2015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4603-0AB4-4669-A10F-5580C897D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83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97677-6110-4243-AE68-4390FE6FD45B}" type="datetime1">
              <a:rPr lang="ru-RU" smtClean="0"/>
              <a:t>23.11.2015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CE150-5438-47C2-8F04-9A0654C22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53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9620D-A9DC-4E19-9B13-9E403889B89B}" type="datetime1">
              <a:rPr lang="ru-RU" smtClean="0"/>
              <a:t>23.11.2015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E9E03-28F8-46F9-98D3-7C401CF7A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2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C13EC-4666-45A6-830C-2E09F3F2A30B}" type="datetime1">
              <a:rPr lang="ru-RU" smtClean="0"/>
              <a:t>23.11.2015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C7CE8-618C-44F4-9AC9-40D165564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81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E4497-DED7-48E9-9077-248A653DD32F}" type="datetime1">
              <a:rPr lang="ru-RU" smtClean="0"/>
              <a:t>23.11.2015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3B0AF-AAE7-4307-BF4D-F36E1B4B5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742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0A1568-1436-4688-92A1-A45C04B6E33C}" type="datetime1">
              <a:rPr lang="ru-RU" smtClean="0"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62E396-C82F-4DFF-AABD-9F63447DC4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6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5"/>
            <a:ext cx="9144000" cy="685263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6744" y="5301208"/>
            <a:ext cx="2915816" cy="864096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/>
              <a:t>Докладчик: </a:t>
            </a:r>
            <a:endParaRPr lang="en-US" sz="1600" b="1" dirty="0" smtClean="0"/>
          </a:p>
          <a:p>
            <a:pPr marL="400050" lvl="1" indent="0">
              <a:spcBef>
                <a:spcPts val="0"/>
              </a:spcBef>
              <a:buNone/>
            </a:pPr>
            <a:r>
              <a:rPr lang="ru-RU" sz="1600" dirty="0" err="1" smtClean="0"/>
              <a:t>Банцекин</a:t>
            </a:r>
            <a:r>
              <a:rPr lang="ru-RU" sz="1600" dirty="0" smtClean="0"/>
              <a:t> Евгений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ru-RU" sz="1600" dirty="0" smtClean="0"/>
              <a:t>консультант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ru-RU" sz="1600" dirty="0" smtClean="0"/>
              <a:t>АО «НАТ Казахстан»</a:t>
            </a:r>
          </a:p>
          <a:p>
            <a:pPr marL="0" indent="0">
              <a:buNone/>
            </a:pPr>
            <a:endParaRPr lang="ru-RU" sz="20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6" y="94072"/>
            <a:ext cx="5354798" cy="2974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37320"/>
            <a:ext cx="4283968" cy="1285190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6732240" y="188640"/>
            <a:ext cx="259228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Национальный Музей РК</a:t>
            </a:r>
            <a:endParaRPr lang="ru-RU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 charset="0"/>
              <a:buNone/>
            </a:pPr>
            <a:endParaRPr lang="ru-RU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3203848" y="2348880"/>
            <a:ext cx="2346680" cy="1321599"/>
          </a:xfrm>
          <a:custGeom>
            <a:avLst/>
            <a:gdLst>
              <a:gd name="connsiteX0" fmla="*/ 0 w 2202664"/>
              <a:gd name="connsiteY0" fmla="*/ 0 h 1321599"/>
              <a:gd name="connsiteX1" fmla="*/ 2202664 w 2202664"/>
              <a:gd name="connsiteY1" fmla="*/ 0 h 1321599"/>
              <a:gd name="connsiteX2" fmla="*/ 2202664 w 2202664"/>
              <a:gd name="connsiteY2" fmla="*/ 1321599 h 1321599"/>
              <a:gd name="connsiteX3" fmla="*/ 0 w 2202664"/>
              <a:gd name="connsiteY3" fmla="*/ 1321599 h 1321599"/>
              <a:gd name="connsiteX4" fmla="*/ 0 w 2202664"/>
              <a:gd name="connsiteY4" fmla="*/ 0 h 132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664" h="1321599">
                <a:moveTo>
                  <a:pt x="0" y="0"/>
                </a:moveTo>
                <a:lnTo>
                  <a:pt x="2202664" y="0"/>
                </a:lnTo>
                <a:lnTo>
                  <a:pt x="2202664" y="1321599"/>
                </a:lnTo>
                <a:lnTo>
                  <a:pt x="0" y="132159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Поступление</a:t>
            </a:r>
            <a:endPara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936767" y="2348881"/>
            <a:ext cx="2317096" cy="1321599"/>
          </a:xfrm>
          <a:custGeom>
            <a:avLst/>
            <a:gdLst>
              <a:gd name="connsiteX0" fmla="*/ 0 w 2202664"/>
              <a:gd name="connsiteY0" fmla="*/ 0 h 1321599"/>
              <a:gd name="connsiteX1" fmla="*/ 2202664 w 2202664"/>
              <a:gd name="connsiteY1" fmla="*/ 0 h 1321599"/>
              <a:gd name="connsiteX2" fmla="*/ 2202664 w 2202664"/>
              <a:gd name="connsiteY2" fmla="*/ 1321599 h 1321599"/>
              <a:gd name="connsiteX3" fmla="*/ 0 w 2202664"/>
              <a:gd name="connsiteY3" fmla="*/ 1321599 h 1321599"/>
              <a:gd name="connsiteX4" fmla="*/ 0 w 2202664"/>
              <a:gd name="connsiteY4" fmla="*/ 0 h 132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664" h="1321599">
                <a:moveTo>
                  <a:pt x="0" y="0"/>
                </a:moveTo>
                <a:lnTo>
                  <a:pt x="2202664" y="0"/>
                </a:lnTo>
                <a:lnTo>
                  <a:pt x="2202664" y="1321599"/>
                </a:lnTo>
                <a:lnTo>
                  <a:pt x="0" y="132159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892954"/>
              <a:satOff val="5380"/>
              <a:lumOff val="431"/>
              <a:alphaOff val="0"/>
            </a:schemeClr>
          </a:fillRef>
          <a:effectRef idx="2">
            <a:schemeClr val="accent4">
              <a:hueOff val="-892954"/>
              <a:satOff val="5380"/>
              <a:lumOff val="4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Инвентаризация</a:t>
            </a:r>
            <a:endPara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1937288" y="4093136"/>
            <a:ext cx="2274672" cy="1321599"/>
          </a:xfrm>
          <a:custGeom>
            <a:avLst/>
            <a:gdLst>
              <a:gd name="connsiteX0" fmla="*/ 0 w 2202664"/>
              <a:gd name="connsiteY0" fmla="*/ 0 h 1321599"/>
              <a:gd name="connsiteX1" fmla="*/ 2202664 w 2202664"/>
              <a:gd name="connsiteY1" fmla="*/ 0 h 1321599"/>
              <a:gd name="connsiteX2" fmla="*/ 2202664 w 2202664"/>
              <a:gd name="connsiteY2" fmla="*/ 1321599 h 1321599"/>
              <a:gd name="connsiteX3" fmla="*/ 0 w 2202664"/>
              <a:gd name="connsiteY3" fmla="*/ 1321599 h 1321599"/>
              <a:gd name="connsiteX4" fmla="*/ 0 w 2202664"/>
              <a:gd name="connsiteY4" fmla="*/ 0 h 132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664" h="1321599">
                <a:moveTo>
                  <a:pt x="0" y="0"/>
                </a:moveTo>
                <a:lnTo>
                  <a:pt x="2202664" y="0"/>
                </a:lnTo>
                <a:lnTo>
                  <a:pt x="2202664" y="1321599"/>
                </a:lnTo>
                <a:lnTo>
                  <a:pt x="0" y="132159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1785908"/>
              <a:satOff val="10760"/>
              <a:lumOff val="862"/>
              <a:alphaOff val="0"/>
            </a:schemeClr>
          </a:fillRef>
          <a:effectRef idx="2">
            <a:schemeClr val="accent4">
              <a:hueOff val="-1785908"/>
              <a:satOff val="10760"/>
              <a:lumOff val="86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</a:t>
            </a:r>
            <a:endPara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97128" y="2378845"/>
            <a:ext cx="2346680" cy="1321599"/>
          </a:xfrm>
          <a:custGeom>
            <a:avLst/>
            <a:gdLst>
              <a:gd name="connsiteX0" fmla="*/ 0 w 2202664"/>
              <a:gd name="connsiteY0" fmla="*/ 0 h 1321599"/>
              <a:gd name="connsiteX1" fmla="*/ 2202664 w 2202664"/>
              <a:gd name="connsiteY1" fmla="*/ 0 h 1321599"/>
              <a:gd name="connsiteX2" fmla="*/ 2202664 w 2202664"/>
              <a:gd name="connsiteY2" fmla="*/ 1321599 h 1321599"/>
              <a:gd name="connsiteX3" fmla="*/ 0 w 2202664"/>
              <a:gd name="connsiteY3" fmla="*/ 1321599 h 1321599"/>
              <a:gd name="connsiteX4" fmla="*/ 0 w 2202664"/>
              <a:gd name="connsiteY4" fmla="*/ 0 h 132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664" h="1321599">
                <a:moveTo>
                  <a:pt x="0" y="0"/>
                </a:moveTo>
                <a:lnTo>
                  <a:pt x="2202664" y="0"/>
                </a:lnTo>
                <a:lnTo>
                  <a:pt x="2202664" y="1321599"/>
                </a:lnTo>
                <a:lnTo>
                  <a:pt x="0" y="132159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678862"/>
              <a:satOff val="16139"/>
              <a:lumOff val="1294"/>
              <a:alphaOff val="0"/>
            </a:schemeClr>
          </a:fillRef>
          <a:effectRef idx="2">
            <a:schemeClr val="accent4">
              <a:hueOff val="-2678862"/>
              <a:satOff val="16139"/>
              <a:lumOff val="1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Администрирование</a:t>
            </a:r>
            <a:endPara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4637239" y="4093136"/>
            <a:ext cx="2311025" cy="1321599"/>
          </a:xfrm>
          <a:custGeom>
            <a:avLst/>
            <a:gdLst>
              <a:gd name="connsiteX0" fmla="*/ 0 w 2202664"/>
              <a:gd name="connsiteY0" fmla="*/ 0 h 1321599"/>
              <a:gd name="connsiteX1" fmla="*/ 2202664 w 2202664"/>
              <a:gd name="connsiteY1" fmla="*/ 0 h 1321599"/>
              <a:gd name="connsiteX2" fmla="*/ 2202664 w 2202664"/>
              <a:gd name="connsiteY2" fmla="*/ 1321599 h 1321599"/>
              <a:gd name="connsiteX3" fmla="*/ 0 w 2202664"/>
              <a:gd name="connsiteY3" fmla="*/ 1321599 h 1321599"/>
              <a:gd name="connsiteX4" fmla="*/ 0 w 2202664"/>
              <a:gd name="connsiteY4" fmla="*/ 0 h 132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664" h="1321599">
                <a:moveTo>
                  <a:pt x="0" y="0"/>
                </a:moveTo>
                <a:lnTo>
                  <a:pt x="2202664" y="0"/>
                </a:lnTo>
                <a:lnTo>
                  <a:pt x="2202664" y="1321599"/>
                </a:lnTo>
                <a:lnTo>
                  <a:pt x="0" y="132159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3571816"/>
              <a:satOff val="21519"/>
              <a:lumOff val="1725"/>
              <a:alphaOff val="0"/>
            </a:schemeClr>
          </a:fillRef>
          <a:effectRef idx="2">
            <a:schemeClr val="accent4">
              <a:hueOff val="-3571816"/>
              <a:satOff val="21519"/>
              <a:lumOff val="172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Отчеты</a:t>
            </a:r>
            <a:endPara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7664" y="1033572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Модули Системы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691680" y="1628800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6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05273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Модуль «Администрирование»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27785884"/>
              </p:ext>
            </p:extLst>
          </p:nvPr>
        </p:nvGraphicFramePr>
        <p:xfrm>
          <a:off x="395536" y="2132856"/>
          <a:ext cx="8280920" cy="422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42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" y="-14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01" y="2275384"/>
            <a:ext cx="58102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626668" y="547192"/>
            <a:ext cx="1296144" cy="187220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43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" b="17279"/>
          <a:stretch/>
        </p:blipFill>
        <p:spPr bwMode="auto">
          <a:xfrm>
            <a:off x="13300" y="1291992"/>
            <a:ext cx="9111649" cy="555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9"/>
          <a:stretch/>
        </p:blipFill>
        <p:spPr bwMode="auto">
          <a:xfrm>
            <a:off x="13300" y="34691"/>
            <a:ext cx="91116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5241"/>
            <a:ext cx="9124949" cy="1276350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68838" y="1645920"/>
            <a:ext cx="2304256" cy="2876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281187" y="2910331"/>
            <a:ext cx="4513536" cy="1022725"/>
            <a:chOff x="2281187" y="2910331"/>
            <a:chExt cx="4513536" cy="102272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281187" y="2910331"/>
              <a:ext cx="4451053" cy="10227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699792" y="3281257"/>
              <a:ext cx="3638711" cy="529663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2330227" y="2996952"/>
              <a:ext cx="44644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FF0000"/>
                  </a:solidFill>
                </a:rPr>
                <a:t>Основные элементы управления записями в Журнале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2368217" y="1657828"/>
            <a:ext cx="3276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Панель управления записями Журнала</a:t>
            </a:r>
            <a:endParaRPr lang="ru-RU" sz="1200" b="1" dirty="0">
              <a:solidFill>
                <a:srgbClr val="FF000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078199" y="1933600"/>
            <a:ext cx="549585" cy="1074291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" y="6468140"/>
            <a:ext cx="9111648" cy="37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1291591"/>
            <a:ext cx="9124949" cy="555289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01208"/>
            <a:ext cx="5184576" cy="97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851920" y="5311783"/>
            <a:ext cx="5184576" cy="959681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>
            <a:endCxn id="4099" idx="2"/>
          </p:cNvCxnSpPr>
          <p:nvPr/>
        </p:nvCxnSpPr>
        <p:spPr>
          <a:xfrm flipV="1">
            <a:off x="6391175" y="6271464"/>
            <a:ext cx="53033" cy="302592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028611" y="6468140"/>
            <a:ext cx="2478102" cy="276751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5496" y="1645920"/>
            <a:ext cx="2304256" cy="2876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753100" y="6517634"/>
            <a:ext cx="711324" cy="178441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"/>
          <a:stretch/>
        </p:blipFill>
        <p:spPr bwMode="auto">
          <a:xfrm>
            <a:off x="-10244" y="1798"/>
            <a:ext cx="932718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2094425" y="406462"/>
            <a:ext cx="215354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303862" y="625896"/>
            <a:ext cx="394739" cy="747502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828526" y="622487"/>
            <a:ext cx="1265899" cy="401661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3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0"/>
          <a:stretch/>
        </p:blipFill>
        <p:spPr bwMode="auto">
          <a:xfrm>
            <a:off x="-1185" y="29528"/>
            <a:ext cx="9126134" cy="124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r="1379" b="12393"/>
          <a:stretch/>
        </p:blipFill>
        <p:spPr bwMode="auto">
          <a:xfrm>
            <a:off x="7326" y="1291592"/>
            <a:ext cx="9117623" cy="556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5241"/>
            <a:ext cx="9124949" cy="1276350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" y="1291591"/>
            <a:ext cx="9124949" cy="555289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1452" y="1343803"/>
            <a:ext cx="263564" cy="2441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63726" y="1556792"/>
            <a:ext cx="1827074" cy="148168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79512" y="1587995"/>
            <a:ext cx="321940" cy="237499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0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2" b="22330"/>
          <a:stretch/>
        </p:blipFill>
        <p:spPr bwMode="auto">
          <a:xfrm>
            <a:off x="-15110" y="1367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02636" y="506329"/>
            <a:ext cx="306288" cy="2838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408924" y="765022"/>
            <a:ext cx="635798" cy="36108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545125" y="790134"/>
            <a:ext cx="1557511" cy="3133277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7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3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"/>
          <a:stretch/>
        </p:blipFill>
        <p:spPr bwMode="auto">
          <a:xfrm>
            <a:off x="-5556" y="923"/>
            <a:ext cx="9144000" cy="68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6042" y="520366"/>
            <a:ext cx="284802" cy="2826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74863" y="765863"/>
            <a:ext cx="1239253" cy="1573257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3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40104721"/>
              </p:ext>
            </p:extLst>
          </p:nvPr>
        </p:nvGraphicFramePr>
        <p:xfrm>
          <a:off x="395536" y="2276872"/>
          <a:ext cx="8286808" cy="3781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47664" y="98072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Модуль «Поступление»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1628800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3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813168"/>
            <a:ext cx="756084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Клиенты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Государственные органы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Банки и финансовые учреждения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Предприятия топливно-энергетической отрасли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Организации крупного и среднего бизнеса</a:t>
            </a: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Проекты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АС Музей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Электронные услуги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е-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Акимат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Государственная база данных «Физические лица»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ИС «ЗАГС»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Система управления лекарственным обеспечением (СУЛО)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Система мониторинга санитарно-эпидемиологической ситуации (СМСЭС)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ИАСЕИС Службы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храны Президента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ИС «ГЭС»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Система гарантированной доставки сообщений (СГДС) и др.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1044025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Компания-разработчик Системы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907704" y="1628800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0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0"/>
          <a:stretch/>
        </p:blipFill>
        <p:spPr bwMode="auto">
          <a:xfrm>
            <a:off x="8229" y="1426434"/>
            <a:ext cx="9121483" cy="541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4"/>
          <a:stretch/>
        </p:blipFill>
        <p:spPr bwMode="auto">
          <a:xfrm>
            <a:off x="8229" y="27012"/>
            <a:ext cx="9121483" cy="138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29" y="1426435"/>
            <a:ext cx="9121483" cy="5416325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229" y="7457"/>
            <a:ext cx="9121484" cy="1418977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229" y="6448160"/>
            <a:ext cx="9121483" cy="37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66206" y="1930995"/>
            <a:ext cx="1265634" cy="3802261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71" y="5733256"/>
            <a:ext cx="3052928" cy="69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>
            <a:stCxn id="14" idx="1"/>
          </p:cNvCxnSpPr>
          <p:nvPr/>
        </p:nvCxnSpPr>
        <p:spPr>
          <a:xfrm flipH="1" flipV="1">
            <a:off x="3131840" y="5733256"/>
            <a:ext cx="1415775" cy="34946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547615" y="5733256"/>
            <a:ext cx="3074283" cy="698929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8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" y="-5918"/>
            <a:ext cx="9469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92028" y="672262"/>
            <a:ext cx="941120" cy="143642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79990" y="423320"/>
            <a:ext cx="292100" cy="3133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04" y="614769"/>
            <a:ext cx="5472608" cy="498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>
            <a:stCxn id="38" idx="3"/>
          </p:cNvCxnSpPr>
          <p:nvPr/>
        </p:nvCxnSpPr>
        <p:spPr>
          <a:xfrm flipV="1">
            <a:off x="3637404" y="971982"/>
            <a:ext cx="1084436" cy="132462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3742351" y="1229159"/>
            <a:ext cx="266701" cy="2617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/>
          <a:stretch/>
        </p:blipFill>
        <p:spPr bwMode="auto">
          <a:xfrm>
            <a:off x="4441924" y="1982922"/>
            <a:ext cx="4668088" cy="42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4001432" y="1484522"/>
            <a:ext cx="529908" cy="60506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2269252" y="979729"/>
            <a:ext cx="1368152" cy="24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75968" y="6021909"/>
            <a:ext cx="748360" cy="24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7150148" y="1787052"/>
            <a:ext cx="806228" cy="423485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2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17758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Заполнение полей на формах ввода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96" y="2348880"/>
            <a:ext cx="54387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40" y="2720603"/>
            <a:ext cx="5886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71" y="3048540"/>
            <a:ext cx="5838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96" y="5165701"/>
            <a:ext cx="6362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96" y="4797152"/>
            <a:ext cx="49149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96" y="5507013"/>
            <a:ext cx="60674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одержимое 2"/>
          <p:cNvSpPr>
            <a:spLocks noGrp="1"/>
          </p:cNvSpPr>
          <p:nvPr>
            <p:ph idx="1"/>
          </p:nvPr>
        </p:nvSpPr>
        <p:spPr>
          <a:xfrm>
            <a:off x="1312330" y="1916832"/>
            <a:ext cx="6418088" cy="432048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Текстовые (ввод с клавиатуры)</a:t>
            </a:r>
            <a:endParaRPr lang="ru-RU" sz="2400" b="1" dirty="0">
              <a:solidFill>
                <a:srgbClr val="1F497D"/>
              </a:solidFill>
            </a:endParaRPr>
          </a:p>
        </p:txBody>
      </p:sp>
      <p:sp>
        <p:nvSpPr>
          <p:cNvPr id="23" name="Содержимое 2"/>
          <p:cNvSpPr txBox="1">
            <a:spLocks/>
          </p:cNvSpPr>
          <p:nvPr/>
        </p:nvSpPr>
        <p:spPr bwMode="auto">
          <a:xfrm>
            <a:off x="1312330" y="4293096"/>
            <a:ext cx="641808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Автоматически заполняемые Системой</a:t>
            </a:r>
            <a:endParaRPr lang="ru-RU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547664" y="2348880"/>
            <a:ext cx="3287340" cy="2448272"/>
            <a:chOff x="1030660" y="3429000"/>
            <a:chExt cx="3287340" cy="2448272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660" y="3429000"/>
              <a:ext cx="2657475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800" y="3734147"/>
              <a:ext cx="19812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83" y="5620097"/>
            <a:ext cx="29432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1312330" y="1844824"/>
            <a:ext cx="6418088" cy="432048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Даты</a:t>
            </a:r>
            <a:endParaRPr lang="ru-RU" sz="2400" b="1" dirty="0">
              <a:solidFill>
                <a:srgbClr val="1F497D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322264" y="5085184"/>
            <a:ext cx="641808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Переключаемые</a:t>
            </a:r>
            <a:endParaRPr lang="ru-RU" sz="2400" b="1" dirty="0">
              <a:solidFill>
                <a:srgbClr val="1F497D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51720" y="117758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Заполнение полей на формах ввода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979712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5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640260" y="2221731"/>
            <a:ext cx="5314950" cy="1447800"/>
            <a:chOff x="3824908" y="3234308"/>
            <a:chExt cx="5314950" cy="1447800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908" y="3234308"/>
              <a:ext cx="531495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501008"/>
              <a:ext cx="4229100" cy="118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26" y="3933056"/>
            <a:ext cx="56388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93096"/>
            <a:ext cx="4895006" cy="230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1312330" y="1717675"/>
            <a:ext cx="6418088" cy="432048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Справочные</a:t>
            </a:r>
            <a:endParaRPr lang="ru-RU" sz="2400" b="1" dirty="0">
              <a:solidFill>
                <a:srgbClr val="1F497D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51720" y="117758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Заполнение полей на формах ввода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979712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310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15" y="2329607"/>
            <a:ext cx="68294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15" y="4615780"/>
            <a:ext cx="663892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1312330" y="1844824"/>
            <a:ext cx="6418088" cy="432048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С возможностью хранения нескольких значений</a:t>
            </a:r>
            <a:endParaRPr lang="ru-RU" sz="2400" b="1" dirty="0">
              <a:solidFill>
                <a:srgbClr val="1F497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117758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Заполнение полей на формах ввода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79712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22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8756"/>
            <a:ext cx="9333656" cy="685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02960" y="448429"/>
            <a:ext cx="287343" cy="2836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60" y="1633612"/>
            <a:ext cx="5462389" cy="390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849759" y="1631741"/>
            <a:ext cx="5462389" cy="3902006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305226" y="722783"/>
            <a:ext cx="544533" cy="91082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7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5" y="-4266"/>
            <a:ext cx="9468544" cy="687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148895" y="1912426"/>
            <a:ext cx="4248472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39369" y="2367319"/>
            <a:ext cx="4257997" cy="2514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>
            <a:stCxn id="9" idx="1"/>
          </p:cNvCxnSpPr>
          <p:nvPr/>
        </p:nvCxnSpPr>
        <p:spPr>
          <a:xfrm flipH="1" flipV="1">
            <a:off x="821075" y="1912426"/>
            <a:ext cx="1327820" cy="108012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0800000">
            <a:off x="2302835" y="1142530"/>
            <a:ext cx="4104454" cy="1350524"/>
          </a:xfrm>
          <a:prstGeom prst="bentConnector3">
            <a:avLst>
              <a:gd name="adj1" fmla="val -7784"/>
            </a:avLst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1192549" y="395495"/>
            <a:ext cx="247981" cy="2637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0976" y="664007"/>
            <a:ext cx="800100" cy="146444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698730" y="664007"/>
            <a:ext cx="594181" cy="816371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307015" y="664007"/>
            <a:ext cx="177970" cy="88837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4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" y="0"/>
            <a:ext cx="94695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637508" y="456719"/>
            <a:ext cx="231500" cy="2486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61504" y="705395"/>
            <a:ext cx="1276004" cy="1260336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888059" y="456718"/>
            <a:ext cx="231500" cy="2486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1" y="2204864"/>
            <a:ext cx="5337591" cy="374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851532" y="705396"/>
            <a:ext cx="958244" cy="178750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342230" y="2204863"/>
            <a:ext cx="5337591" cy="3747319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17" y="1541178"/>
            <a:ext cx="4176464" cy="226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4970017" y="1541179"/>
            <a:ext cx="4176464" cy="226162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110855" y="682353"/>
            <a:ext cx="3219201" cy="109046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36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4"/>
          <a:stretch/>
        </p:blipFill>
        <p:spPr bwMode="auto">
          <a:xfrm>
            <a:off x="16436" y="0"/>
            <a:ext cx="9104704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20" y="15241"/>
            <a:ext cx="9113520" cy="1411194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2"/>
          <a:stretch/>
        </p:blipFill>
        <p:spPr bwMode="auto">
          <a:xfrm>
            <a:off x="7621" y="1428651"/>
            <a:ext cx="9104704" cy="542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461125"/>
            <a:ext cx="91059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621" y="1426435"/>
            <a:ext cx="9113519" cy="5415690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044025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Рассматриваемые вопросы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07704" y="1628800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99592" y="2182212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Назначение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Системы, решаемые задачи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Ключевые особенности Системы (автоматизируемые бизнес-процессы,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архитектура и применяемые технологии)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Реализация Системы (интерфейс, формы ввода, журналы, элементы управления записями, доступная функциональность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)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97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" y="7352"/>
            <a:ext cx="9332498" cy="685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7626" y="445997"/>
            <a:ext cx="259080" cy="2595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46706" y="621744"/>
            <a:ext cx="1653540" cy="24384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328548" y="1012405"/>
            <a:ext cx="443865" cy="24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98" y="1998362"/>
            <a:ext cx="6006105" cy="445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Прямая соединительная линия 17"/>
          <p:cNvCxnSpPr>
            <a:stCxn id="19" idx="2"/>
          </p:cNvCxnSpPr>
          <p:nvPr/>
        </p:nvCxnSpPr>
        <p:spPr>
          <a:xfrm>
            <a:off x="2550481" y="1261835"/>
            <a:ext cx="1154105" cy="101598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6" y="-1488"/>
            <a:ext cx="9521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826985" y="441934"/>
            <a:ext cx="259080" cy="2595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43836" y="701501"/>
            <a:ext cx="642276" cy="96868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38" y="1673746"/>
            <a:ext cx="60388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731838" y="1670185"/>
            <a:ext cx="6038850" cy="341351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7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3"/>
          <a:stretch/>
        </p:blipFill>
        <p:spPr bwMode="auto">
          <a:xfrm>
            <a:off x="12699" y="1268759"/>
            <a:ext cx="9112250" cy="55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99" y="1285877"/>
            <a:ext cx="9112250" cy="555783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7663" y="1464692"/>
            <a:ext cx="320040" cy="3133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35030" y="1777999"/>
            <a:ext cx="380919" cy="77659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77703" y="1753152"/>
            <a:ext cx="1008849" cy="120180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79" y="3861048"/>
            <a:ext cx="44291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679378" y="3861048"/>
            <a:ext cx="4429125" cy="56197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54721" y="3285843"/>
            <a:ext cx="3477600" cy="28803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860032" y="3573875"/>
            <a:ext cx="162018" cy="28717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2"/>
          <a:stretch/>
        </p:blipFill>
        <p:spPr bwMode="auto">
          <a:xfrm>
            <a:off x="24129" y="0"/>
            <a:ext cx="910082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00" y="1"/>
            <a:ext cx="9112249" cy="128587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4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05273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Модуль «Инвентаризация»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29552106"/>
              </p:ext>
            </p:extLst>
          </p:nvPr>
        </p:nvGraphicFramePr>
        <p:xfrm>
          <a:off x="395536" y="2204864"/>
          <a:ext cx="8280920" cy="422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45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87"/>
          <a:stretch/>
        </p:blipFill>
        <p:spPr bwMode="auto">
          <a:xfrm>
            <a:off x="-1" y="2363373"/>
            <a:ext cx="9092531" cy="447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2"/>
          <a:stretch/>
        </p:blipFill>
        <p:spPr bwMode="auto">
          <a:xfrm>
            <a:off x="-1" y="0"/>
            <a:ext cx="9124949" cy="235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9124948" cy="2358189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64475"/>
            <a:ext cx="9092529" cy="37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358189"/>
            <a:ext cx="9124949" cy="4481831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9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0" y="372"/>
            <a:ext cx="9516740" cy="686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10816" y="452366"/>
            <a:ext cx="233473" cy="2264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2117" y="650127"/>
            <a:ext cx="331451" cy="40124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5614585" cy="414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96689" y="5013176"/>
            <a:ext cx="233473" cy="2264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>
            <a:stCxn id="9" idx="0"/>
          </p:cNvCxnSpPr>
          <p:nvPr/>
        </p:nvCxnSpPr>
        <p:spPr>
          <a:xfrm flipV="1">
            <a:off x="613426" y="2276873"/>
            <a:ext cx="718214" cy="273630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979712" y="3360420"/>
            <a:ext cx="0" cy="716652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17" idx="2"/>
          </p:cNvCxnSpPr>
          <p:nvPr/>
        </p:nvCxnSpPr>
        <p:spPr>
          <a:xfrm>
            <a:off x="1569000" y="3867797"/>
            <a:ext cx="27924" cy="1402502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452263" y="3641375"/>
            <a:ext cx="233473" cy="2264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251070" y="3183106"/>
            <a:ext cx="5481170" cy="1773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247878" y="6105872"/>
            <a:ext cx="557610" cy="1524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141" y="1206542"/>
            <a:ext cx="5097387" cy="446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5526684" y="3224462"/>
            <a:ext cx="3509812" cy="215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289054" y="5467149"/>
            <a:ext cx="660284" cy="1714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5525195" y="5270299"/>
            <a:ext cx="630981" cy="83557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03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4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7145" y="411356"/>
            <a:ext cx="320040" cy="3133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088232" y="724664"/>
            <a:ext cx="795878" cy="828557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296144" y="724665"/>
            <a:ext cx="573009" cy="47208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82" y="1412776"/>
            <a:ext cx="3443495" cy="484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885800" y="1389778"/>
            <a:ext cx="3451677" cy="486755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4"/>
          <a:stretch/>
        </p:blipFill>
        <p:spPr bwMode="auto">
          <a:xfrm>
            <a:off x="2706" y="2457449"/>
            <a:ext cx="9122243" cy="438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5"/>
          <a:stretch/>
        </p:blipFill>
        <p:spPr bwMode="auto">
          <a:xfrm>
            <a:off x="2706" y="0"/>
            <a:ext cx="912224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9124948" cy="2457449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2457450"/>
            <a:ext cx="9124949" cy="4382572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3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25" y="-14829"/>
            <a:ext cx="9365381" cy="687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0665" y="342360"/>
            <a:ext cx="237776" cy="2635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1064" y="592767"/>
            <a:ext cx="198832" cy="219492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1707939" y="986251"/>
            <a:ext cx="1626885" cy="1952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25" y="1775740"/>
            <a:ext cx="5085054" cy="442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158027" y="1182445"/>
            <a:ext cx="648072" cy="86357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5318267" y="1967976"/>
            <a:ext cx="848475" cy="1756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27" y="2703584"/>
            <a:ext cx="4243955" cy="388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6110355" y="2143650"/>
            <a:ext cx="1728192" cy="766466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2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17758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Корректировочные поля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979712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0769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1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044025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Назначение Системы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07704" y="1628800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4788024" y="1877314"/>
            <a:ext cx="4143404" cy="407196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endParaRPr lang="ru-RU" sz="2200" dirty="0" smtClean="0">
              <a:solidFill>
                <a:srgbClr val="1F497D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solidFill>
                  <a:srgbClr val="1F497D"/>
                </a:solidFill>
                <a:cs typeface="Arial" pitchFamily="34" charset="0"/>
              </a:rPr>
              <a:t>АС «Музей»  </a:t>
            </a:r>
            <a:r>
              <a:rPr lang="ru-RU" sz="2200" dirty="0" smtClean="0">
                <a:solidFill>
                  <a:srgbClr val="1F497D"/>
                </a:solidFill>
                <a:cs typeface="Arial" pitchFamily="34" charset="0"/>
                <a:sym typeface="Symbol"/>
              </a:rPr>
              <a:t></a:t>
            </a:r>
            <a:r>
              <a:rPr lang="ru-RU" sz="2200" dirty="0" smtClean="0">
                <a:solidFill>
                  <a:srgbClr val="1F497D"/>
                </a:solidFill>
                <a:cs typeface="Arial" pitchFamily="34" charset="0"/>
              </a:rPr>
              <a:t> комплексная информационная Система учета и движения музейных ценностей, архивных материалов, библиотечного фонда</a:t>
            </a:r>
          </a:p>
          <a:p>
            <a:pPr>
              <a:buNone/>
            </a:pPr>
            <a:endParaRPr lang="ru-RU" sz="2200" dirty="0" smtClean="0">
              <a:solidFill>
                <a:srgbClr val="1F497D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solidFill>
                  <a:srgbClr val="1F497D"/>
                </a:solidFill>
                <a:cs typeface="Arial" pitchFamily="34" charset="0"/>
              </a:rPr>
              <a:t>Организации-пользователи Системы: музеи, архивы, библиотеки, галереи, научные учреждения и др.</a:t>
            </a:r>
          </a:p>
          <a:p>
            <a:endParaRPr lang="ru-RU" dirty="0">
              <a:solidFill>
                <a:srgbClr val="1F497D"/>
              </a:solidFill>
              <a:cs typeface="Arial" pitchFamily="34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50800" y="1993900"/>
            <a:ext cx="4660903" cy="4483100"/>
            <a:chOff x="50800" y="1993900"/>
            <a:chExt cx="4660903" cy="4483100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150054" y="2361580"/>
              <a:ext cx="4248287" cy="3744416"/>
              <a:chOff x="150054" y="2361580"/>
              <a:chExt cx="4248287" cy="3744416"/>
            </a:xfrm>
          </p:grpSpPr>
          <p:sp>
            <p:nvSpPr>
              <p:cNvPr id="45" name="Овал 44"/>
              <p:cNvSpPr/>
              <p:nvPr/>
            </p:nvSpPr>
            <p:spPr>
              <a:xfrm>
                <a:off x="441716" y="2361580"/>
                <a:ext cx="3888860" cy="3744416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Содержимое 2"/>
              <p:cNvSpPr txBox="1">
                <a:spLocks/>
              </p:cNvSpPr>
              <p:nvPr/>
            </p:nvSpPr>
            <p:spPr bwMode="auto">
              <a:xfrm>
                <a:off x="2094085" y="3099648"/>
                <a:ext cx="2071702" cy="481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2000" b="1" dirty="0" smtClean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itchFamily="18" charset="0"/>
                  </a:rPr>
                  <a:t>Поступление</a:t>
                </a:r>
              </a:p>
              <a:p>
                <a:pPr marL="0" indent="0" algn="ctr">
                  <a:buNone/>
                </a:pPr>
                <a:endParaRPr lang="ru-RU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Содержимое 2"/>
              <p:cNvSpPr txBox="1">
                <a:spLocks/>
              </p:cNvSpPr>
              <p:nvPr/>
            </p:nvSpPr>
            <p:spPr bwMode="auto">
              <a:xfrm>
                <a:off x="150054" y="4020313"/>
                <a:ext cx="2071702" cy="481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2000" b="1" dirty="0" smtClean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itchFamily="18" charset="0"/>
                  </a:rPr>
                  <a:t>Движение</a:t>
                </a:r>
              </a:p>
              <a:p>
                <a:pPr marL="0" indent="0" algn="ctr">
                  <a:buNone/>
                </a:pPr>
                <a:endParaRPr lang="ru-RU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Содержимое 2"/>
              <p:cNvSpPr txBox="1">
                <a:spLocks/>
              </p:cNvSpPr>
              <p:nvPr/>
            </p:nvSpPr>
            <p:spPr bwMode="auto">
              <a:xfrm>
                <a:off x="1979711" y="4792857"/>
                <a:ext cx="2088233" cy="436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2000" b="1" dirty="0" smtClean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itchFamily="18" charset="0"/>
                  </a:rPr>
                  <a:t>Научная инвентаризация</a:t>
                </a:r>
              </a:p>
              <a:p>
                <a:pPr marL="0" indent="0" algn="ctr">
                  <a:buNone/>
                </a:pPr>
                <a:endParaRPr lang="ru-RU" sz="20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 rot="265106">
                <a:off x="1888061" y="3714723"/>
                <a:ext cx="1084621" cy="974010"/>
              </a:xfrm>
              <a:custGeom>
                <a:avLst/>
                <a:gdLst>
                  <a:gd name="connsiteX0" fmla="*/ 0 w 1365600"/>
                  <a:gd name="connsiteY0" fmla="*/ 590702 h 1181404"/>
                  <a:gd name="connsiteX1" fmla="*/ 337527 w 1365600"/>
                  <a:gd name="connsiteY1" fmla="*/ 0 h 1181404"/>
                  <a:gd name="connsiteX2" fmla="*/ 1028073 w 1365600"/>
                  <a:gd name="connsiteY2" fmla="*/ 0 h 1181404"/>
                  <a:gd name="connsiteX3" fmla="*/ 1365600 w 1365600"/>
                  <a:gd name="connsiteY3" fmla="*/ 590702 h 1181404"/>
                  <a:gd name="connsiteX4" fmla="*/ 1028073 w 1365600"/>
                  <a:gd name="connsiteY4" fmla="*/ 1181404 h 1181404"/>
                  <a:gd name="connsiteX5" fmla="*/ 337527 w 1365600"/>
                  <a:gd name="connsiteY5" fmla="*/ 1181404 h 1181404"/>
                  <a:gd name="connsiteX6" fmla="*/ 0 w 1365600"/>
                  <a:gd name="connsiteY6" fmla="*/ 590702 h 1181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600" h="1181404">
                    <a:moveTo>
                      <a:pt x="0" y="590702"/>
                    </a:moveTo>
                    <a:lnTo>
                      <a:pt x="337527" y="0"/>
                    </a:lnTo>
                    <a:lnTo>
                      <a:pt x="1028073" y="0"/>
                    </a:lnTo>
                    <a:lnTo>
                      <a:pt x="1365600" y="590702"/>
                    </a:lnTo>
                    <a:lnTo>
                      <a:pt x="1028073" y="1181404"/>
                    </a:lnTo>
                    <a:lnTo>
                      <a:pt x="337527" y="1181404"/>
                    </a:lnTo>
                    <a:lnTo>
                      <a:pt x="0" y="590702"/>
                    </a:ln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6789" tIns="226264" rIns="256789" bIns="226264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400" kern="1200"/>
              </a:p>
            </p:txBody>
          </p:sp>
          <p:sp>
            <p:nvSpPr>
              <p:cNvPr id="21" name="Содержимое 2"/>
              <p:cNvSpPr txBox="1">
                <a:spLocks/>
              </p:cNvSpPr>
              <p:nvPr/>
            </p:nvSpPr>
            <p:spPr bwMode="auto">
              <a:xfrm>
                <a:off x="1937659" y="3876371"/>
                <a:ext cx="985424" cy="481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200" b="1" dirty="0" smtClean="0">
                    <a:solidFill>
                      <a:srgbClr val="FFFFFF"/>
                    </a:solidFill>
                    <a:cs typeface="Times New Roman" pitchFamily="18" charset="0"/>
                  </a:rPr>
                  <a:t>Электрон-</a:t>
                </a:r>
              </a:p>
              <a:p>
                <a:pPr marL="0" indent="0" algn="ctr">
                  <a:buNone/>
                </a:pPr>
                <a:r>
                  <a:rPr lang="ru-RU" sz="1200" b="1" dirty="0" err="1" smtClean="0">
                    <a:solidFill>
                      <a:srgbClr val="FFFFFF"/>
                    </a:solidFill>
                    <a:cs typeface="Times New Roman" pitchFamily="18" charset="0"/>
                  </a:rPr>
                  <a:t>ная</a:t>
                </a:r>
                <a:r>
                  <a:rPr lang="ru-RU" sz="1200" b="1" dirty="0" smtClean="0">
                    <a:solidFill>
                      <a:srgbClr val="FFFFFF"/>
                    </a:solidFill>
                    <a:cs typeface="Times New Roman" pitchFamily="18" charset="0"/>
                  </a:rPr>
                  <a:t> </a:t>
                </a:r>
                <a:r>
                  <a:rPr lang="ru-RU" sz="1200" b="1" dirty="0" err="1" smtClean="0">
                    <a:solidFill>
                      <a:srgbClr val="FFFFFF"/>
                    </a:solidFill>
                    <a:cs typeface="Times New Roman" pitchFamily="18" charset="0"/>
                  </a:rPr>
                  <a:t>коллек</a:t>
                </a:r>
                <a:r>
                  <a:rPr lang="ru-RU" sz="1200" b="1" dirty="0" smtClean="0">
                    <a:solidFill>
                      <a:srgbClr val="FFFFFF"/>
                    </a:solidFill>
                    <a:cs typeface="Times New Roman" pitchFamily="18" charset="0"/>
                  </a:rPr>
                  <a:t>-</a:t>
                </a:r>
              </a:p>
              <a:p>
                <a:pPr marL="0" indent="0" algn="ctr">
                  <a:buNone/>
                </a:pPr>
                <a:r>
                  <a:rPr lang="ru-RU" sz="1200" b="1" dirty="0" err="1" smtClean="0">
                    <a:solidFill>
                      <a:srgbClr val="FFFFFF"/>
                    </a:solidFill>
                    <a:cs typeface="Times New Roman" pitchFamily="18" charset="0"/>
                  </a:rPr>
                  <a:t>ция</a:t>
                </a:r>
                <a:endParaRPr lang="ru-RU" sz="1200" b="1" dirty="0" smtClean="0">
                  <a:solidFill>
                    <a:srgbClr val="FFFFFF"/>
                  </a:solidFill>
                  <a:cs typeface="Times New Roman" pitchFamily="18" charset="0"/>
                </a:endParaRPr>
              </a:p>
              <a:p>
                <a:pPr marL="0" indent="0" algn="ctr">
                  <a:buNone/>
                </a:pPr>
                <a:endParaRPr lang="ru-RU" sz="2000" b="1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" name="Группа 32"/>
              <p:cNvGrpSpPr/>
              <p:nvPr/>
            </p:nvGrpSpPr>
            <p:grpSpPr>
              <a:xfrm>
                <a:off x="1301997" y="2534589"/>
                <a:ext cx="985424" cy="739150"/>
                <a:chOff x="1187624" y="2551784"/>
                <a:chExt cx="985424" cy="739150"/>
              </a:xfrm>
            </p:grpSpPr>
            <p:sp>
              <p:nvSpPr>
                <p:cNvPr id="22" name="Полилиния 21"/>
                <p:cNvSpPr/>
                <p:nvPr/>
              </p:nvSpPr>
              <p:spPr>
                <a:xfrm rot="200011">
                  <a:off x="1232362" y="2551784"/>
                  <a:ext cx="865846" cy="739150"/>
                </a:xfrm>
                <a:custGeom>
                  <a:avLst/>
                  <a:gdLst>
                    <a:gd name="connsiteX0" fmla="*/ 0 w 1365600"/>
                    <a:gd name="connsiteY0" fmla="*/ 590702 h 1181404"/>
                    <a:gd name="connsiteX1" fmla="*/ 337527 w 1365600"/>
                    <a:gd name="connsiteY1" fmla="*/ 0 h 1181404"/>
                    <a:gd name="connsiteX2" fmla="*/ 1028073 w 1365600"/>
                    <a:gd name="connsiteY2" fmla="*/ 0 h 1181404"/>
                    <a:gd name="connsiteX3" fmla="*/ 1365600 w 1365600"/>
                    <a:gd name="connsiteY3" fmla="*/ 590702 h 1181404"/>
                    <a:gd name="connsiteX4" fmla="*/ 1028073 w 1365600"/>
                    <a:gd name="connsiteY4" fmla="*/ 1181404 h 1181404"/>
                    <a:gd name="connsiteX5" fmla="*/ 337527 w 1365600"/>
                    <a:gd name="connsiteY5" fmla="*/ 1181404 h 1181404"/>
                    <a:gd name="connsiteX6" fmla="*/ 0 w 1365600"/>
                    <a:gd name="connsiteY6" fmla="*/ 590702 h 1181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5600" h="1181404">
                      <a:moveTo>
                        <a:pt x="0" y="590702"/>
                      </a:moveTo>
                      <a:lnTo>
                        <a:pt x="337527" y="0"/>
                      </a:lnTo>
                      <a:lnTo>
                        <a:pt x="1028073" y="0"/>
                      </a:lnTo>
                      <a:lnTo>
                        <a:pt x="1365600" y="590702"/>
                      </a:lnTo>
                      <a:lnTo>
                        <a:pt x="1028073" y="1181404"/>
                      </a:lnTo>
                      <a:lnTo>
                        <a:pt x="337527" y="1181404"/>
                      </a:lnTo>
                      <a:lnTo>
                        <a:pt x="0" y="590702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56789" tIns="226264" rIns="256789" bIns="226264" numCol="1" spcCol="1270" anchor="ctr" anchorCtr="0">
                  <a:noAutofit/>
                </a:bodyPr>
                <a:lstStyle/>
                <a:p>
                  <a:pPr lvl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400" kern="1200"/>
                </a:p>
              </p:txBody>
            </p:sp>
            <p:sp>
              <p:nvSpPr>
                <p:cNvPr id="25" name="Содержимое 2"/>
                <p:cNvSpPr txBox="1">
                  <a:spLocks/>
                </p:cNvSpPr>
                <p:nvPr/>
              </p:nvSpPr>
              <p:spPr bwMode="auto">
                <a:xfrm>
                  <a:off x="1187624" y="2731828"/>
                  <a:ext cx="985424" cy="4811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lvl1pPr marL="342900" indent="-3429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80000"/>
                    </a:lnSpc>
                    <a:spcBef>
                      <a:spcPts val="0"/>
                    </a:spcBef>
                    <a:buNone/>
                  </a:pPr>
                  <a:r>
                    <a:rPr lang="ru-RU" sz="1100" b="1" dirty="0" smtClean="0">
                      <a:solidFill>
                        <a:srgbClr val="000000"/>
                      </a:solidFill>
                      <a:cs typeface="Times New Roman" pitchFamily="18" charset="0"/>
                    </a:rPr>
                    <a:t>Музейный</a:t>
                  </a:r>
                </a:p>
                <a:p>
                  <a:pPr marL="0" indent="0" algn="ctr">
                    <a:lnSpc>
                      <a:spcPct val="80000"/>
                    </a:lnSpc>
                    <a:spcBef>
                      <a:spcPts val="0"/>
                    </a:spcBef>
                    <a:buNone/>
                  </a:pPr>
                  <a:r>
                    <a:rPr lang="ru-RU" sz="1100" b="1" dirty="0" smtClean="0">
                      <a:solidFill>
                        <a:srgbClr val="000000"/>
                      </a:solidFill>
                      <a:cs typeface="Times New Roman" pitchFamily="18" charset="0"/>
                    </a:rPr>
                    <a:t>фонд</a:t>
                  </a:r>
                </a:p>
                <a:p>
                  <a:pPr marL="0" indent="0" algn="ctr">
                    <a:lnSpc>
                      <a:spcPct val="80000"/>
                    </a:lnSpc>
                    <a:spcBef>
                      <a:spcPts val="0"/>
                    </a:spcBef>
                    <a:buNone/>
                  </a:pPr>
                  <a:endParaRPr lang="ru-RU" sz="1100" b="1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1" name="Группа 30"/>
              <p:cNvGrpSpPr/>
              <p:nvPr/>
            </p:nvGrpSpPr>
            <p:grpSpPr>
              <a:xfrm>
                <a:off x="3412917" y="3891312"/>
                <a:ext cx="985424" cy="739150"/>
                <a:chOff x="3275856" y="3885597"/>
                <a:chExt cx="985424" cy="739150"/>
              </a:xfrm>
            </p:grpSpPr>
            <p:sp>
              <p:nvSpPr>
                <p:cNvPr id="23" name="Полилиния 22"/>
                <p:cNvSpPr/>
                <p:nvPr/>
              </p:nvSpPr>
              <p:spPr>
                <a:xfrm rot="200011">
                  <a:off x="3332739" y="3885597"/>
                  <a:ext cx="865846" cy="739150"/>
                </a:xfrm>
                <a:custGeom>
                  <a:avLst/>
                  <a:gdLst>
                    <a:gd name="connsiteX0" fmla="*/ 0 w 1365600"/>
                    <a:gd name="connsiteY0" fmla="*/ 590702 h 1181404"/>
                    <a:gd name="connsiteX1" fmla="*/ 337527 w 1365600"/>
                    <a:gd name="connsiteY1" fmla="*/ 0 h 1181404"/>
                    <a:gd name="connsiteX2" fmla="*/ 1028073 w 1365600"/>
                    <a:gd name="connsiteY2" fmla="*/ 0 h 1181404"/>
                    <a:gd name="connsiteX3" fmla="*/ 1365600 w 1365600"/>
                    <a:gd name="connsiteY3" fmla="*/ 590702 h 1181404"/>
                    <a:gd name="connsiteX4" fmla="*/ 1028073 w 1365600"/>
                    <a:gd name="connsiteY4" fmla="*/ 1181404 h 1181404"/>
                    <a:gd name="connsiteX5" fmla="*/ 337527 w 1365600"/>
                    <a:gd name="connsiteY5" fmla="*/ 1181404 h 1181404"/>
                    <a:gd name="connsiteX6" fmla="*/ 0 w 1365600"/>
                    <a:gd name="connsiteY6" fmla="*/ 590702 h 1181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5600" h="1181404">
                      <a:moveTo>
                        <a:pt x="0" y="590702"/>
                      </a:moveTo>
                      <a:lnTo>
                        <a:pt x="337527" y="0"/>
                      </a:lnTo>
                      <a:lnTo>
                        <a:pt x="1028073" y="0"/>
                      </a:lnTo>
                      <a:lnTo>
                        <a:pt x="1365600" y="590702"/>
                      </a:lnTo>
                      <a:lnTo>
                        <a:pt x="1028073" y="1181404"/>
                      </a:lnTo>
                      <a:lnTo>
                        <a:pt x="337527" y="1181404"/>
                      </a:lnTo>
                      <a:lnTo>
                        <a:pt x="0" y="59070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56789" tIns="226264" rIns="256789" bIns="226264" numCol="1" spcCol="1270" anchor="ctr" anchorCtr="0">
                  <a:noAutofit/>
                </a:bodyPr>
                <a:lstStyle/>
                <a:p>
                  <a:pPr lvl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400" kern="1200"/>
                </a:p>
              </p:txBody>
            </p:sp>
            <p:sp>
              <p:nvSpPr>
                <p:cNvPr id="26" name="Содержимое 2"/>
                <p:cNvSpPr txBox="1">
                  <a:spLocks/>
                </p:cNvSpPr>
                <p:nvPr/>
              </p:nvSpPr>
              <p:spPr bwMode="auto">
                <a:xfrm>
                  <a:off x="3275856" y="4099980"/>
                  <a:ext cx="985424" cy="4811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lvl1pPr marL="342900" indent="-3429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80000"/>
                    </a:lnSpc>
                    <a:spcBef>
                      <a:spcPts val="0"/>
                    </a:spcBef>
                    <a:buNone/>
                  </a:pPr>
                  <a:r>
                    <a:rPr lang="ru-RU" sz="1100" b="1" dirty="0" smtClean="0">
                      <a:cs typeface="Times New Roman" pitchFamily="18" charset="0"/>
                    </a:rPr>
                    <a:t>Архивный</a:t>
                  </a:r>
                </a:p>
                <a:p>
                  <a:pPr marL="0" indent="0" algn="ctr">
                    <a:lnSpc>
                      <a:spcPct val="80000"/>
                    </a:lnSpc>
                    <a:spcBef>
                      <a:spcPts val="0"/>
                    </a:spcBef>
                    <a:buNone/>
                  </a:pPr>
                  <a:r>
                    <a:rPr lang="ru-RU" sz="1100" b="1" dirty="0" smtClean="0">
                      <a:cs typeface="Times New Roman" pitchFamily="18" charset="0"/>
                    </a:rPr>
                    <a:t>фонд</a:t>
                  </a:r>
                </a:p>
                <a:p>
                  <a:pPr marL="0" indent="0" algn="ctr">
                    <a:lnSpc>
                      <a:spcPct val="80000"/>
                    </a:lnSpc>
                    <a:spcBef>
                      <a:spcPts val="0"/>
                    </a:spcBef>
                    <a:buNone/>
                  </a:pPr>
                  <a:endParaRPr lang="ru-RU" sz="1100" b="1" dirty="0"/>
                </a:p>
              </p:txBody>
            </p:sp>
          </p:grpSp>
          <p:grpSp>
            <p:nvGrpSpPr>
              <p:cNvPr id="35" name="Группа 34"/>
              <p:cNvGrpSpPr/>
              <p:nvPr/>
            </p:nvGrpSpPr>
            <p:grpSpPr>
              <a:xfrm>
                <a:off x="1085973" y="5096378"/>
                <a:ext cx="1080120" cy="739150"/>
                <a:chOff x="971600" y="5036153"/>
                <a:chExt cx="1080120" cy="739150"/>
              </a:xfrm>
            </p:grpSpPr>
            <p:sp>
              <p:nvSpPr>
                <p:cNvPr id="24" name="Полилиния 23"/>
                <p:cNvSpPr/>
                <p:nvPr/>
              </p:nvSpPr>
              <p:spPr>
                <a:xfrm rot="200011">
                  <a:off x="1093108" y="5036153"/>
                  <a:ext cx="865846" cy="739150"/>
                </a:xfrm>
                <a:custGeom>
                  <a:avLst/>
                  <a:gdLst>
                    <a:gd name="connsiteX0" fmla="*/ 0 w 1365600"/>
                    <a:gd name="connsiteY0" fmla="*/ 590702 h 1181404"/>
                    <a:gd name="connsiteX1" fmla="*/ 337527 w 1365600"/>
                    <a:gd name="connsiteY1" fmla="*/ 0 h 1181404"/>
                    <a:gd name="connsiteX2" fmla="*/ 1028073 w 1365600"/>
                    <a:gd name="connsiteY2" fmla="*/ 0 h 1181404"/>
                    <a:gd name="connsiteX3" fmla="*/ 1365600 w 1365600"/>
                    <a:gd name="connsiteY3" fmla="*/ 590702 h 1181404"/>
                    <a:gd name="connsiteX4" fmla="*/ 1028073 w 1365600"/>
                    <a:gd name="connsiteY4" fmla="*/ 1181404 h 1181404"/>
                    <a:gd name="connsiteX5" fmla="*/ 337527 w 1365600"/>
                    <a:gd name="connsiteY5" fmla="*/ 1181404 h 1181404"/>
                    <a:gd name="connsiteX6" fmla="*/ 0 w 1365600"/>
                    <a:gd name="connsiteY6" fmla="*/ 590702 h 1181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5600" h="1181404">
                      <a:moveTo>
                        <a:pt x="0" y="590702"/>
                      </a:moveTo>
                      <a:lnTo>
                        <a:pt x="337527" y="0"/>
                      </a:lnTo>
                      <a:lnTo>
                        <a:pt x="1028073" y="0"/>
                      </a:lnTo>
                      <a:lnTo>
                        <a:pt x="1365600" y="590702"/>
                      </a:lnTo>
                      <a:lnTo>
                        <a:pt x="1028073" y="1181404"/>
                      </a:lnTo>
                      <a:lnTo>
                        <a:pt x="337527" y="1181404"/>
                      </a:lnTo>
                      <a:lnTo>
                        <a:pt x="0" y="590702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56789" tIns="226264" rIns="256789" bIns="226264" numCol="1" spcCol="1270" anchor="ctr" anchorCtr="0">
                  <a:noAutofit/>
                </a:bodyPr>
                <a:lstStyle/>
                <a:p>
                  <a:pPr lvl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2400" kern="1200"/>
                </a:p>
              </p:txBody>
            </p:sp>
            <p:sp>
              <p:nvSpPr>
                <p:cNvPr id="27" name="Содержимое 2"/>
                <p:cNvSpPr txBox="1">
                  <a:spLocks/>
                </p:cNvSpPr>
                <p:nvPr/>
              </p:nvSpPr>
              <p:spPr bwMode="auto">
                <a:xfrm>
                  <a:off x="971600" y="5254036"/>
                  <a:ext cx="1080120" cy="4811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lvl1pPr marL="342900" indent="-3429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80000"/>
                    </a:lnSpc>
                    <a:spcBef>
                      <a:spcPts val="0"/>
                    </a:spcBef>
                    <a:buNone/>
                  </a:pPr>
                  <a:r>
                    <a:rPr lang="ru-RU" sz="900" b="1" dirty="0" smtClean="0">
                      <a:cs typeface="Times New Roman" pitchFamily="18" charset="0"/>
                    </a:rPr>
                    <a:t>Библиотечный</a:t>
                  </a:r>
                </a:p>
                <a:p>
                  <a:pPr marL="0" indent="0" algn="ctr">
                    <a:lnSpc>
                      <a:spcPct val="80000"/>
                    </a:lnSpc>
                    <a:spcBef>
                      <a:spcPts val="0"/>
                    </a:spcBef>
                    <a:buNone/>
                  </a:pPr>
                  <a:r>
                    <a:rPr lang="ru-RU" sz="900" b="1" dirty="0" smtClean="0">
                      <a:cs typeface="Times New Roman" pitchFamily="18" charset="0"/>
                    </a:rPr>
                    <a:t>фонд</a:t>
                  </a:r>
                </a:p>
                <a:p>
                  <a:pPr marL="0" indent="0" algn="ctr">
                    <a:lnSpc>
                      <a:spcPct val="80000"/>
                    </a:lnSpc>
                    <a:spcBef>
                      <a:spcPts val="0"/>
                    </a:spcBef>
                    <a:buNone/>
                  </a:pPr>
                  <a:endParaRPr lang="ru-RU" sz="900" b="1" dirty="0"/>
                </a:p>
              </p:txBody>
            </p:sp>
          </p:grpSp>
          <p:sp>
            <p:nvSpPr>
              <p:cNvPr id="29" name="Двойная стрелка влево/вправо 28"/>
              <p:cNvSpPr/>
              <p:nvPr/>
            </p:nvSpPr>
            <p:spPr>
              <a:xfrm>
                <a:off x="2961808" y="4079594"/>
                <a:ext cx="512721" cy="313465"/>
              </a:xfrm>
              <a:prstGeom prst="leftRight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Двойная стрелка влево/вправо 31"/>
              <p:cNvSpPr/>
              <p:nvPr/>
            </p:nvSpPr>
            <p:spPr>
              <a:xfrm rot="3873379">
                <a:off x="1826568" y="3345837"/>
                <a:ext cx="512721" cy="313465"/>
              </a:xfrm>
              <a:prstGeom prst="leftRightArrow">
                <a:avLst/>
              </a:prstGeom>
              <a:solidFill>
                <a:srgbClr val="FFC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Двойная стрелка влево/вправо 33"/>
              <p:cNvSpPr/>
              <p:nvPr/>
            </p:nvSpPr>
            <p:spPr>
              <a:xfrm rot="7247472">
                <a:off x="1757845" y="4730019"/>
                <a:ext cx="512721" cy="313465"/>
              </a:xfrm>
              <a:prstGeom prst="leftRightArrow">
                <a:avLst/>
              </a:prstGeom>
              <a:solidFill>
                <a:schemeClr val="accent3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50800" y="1993900"/>
              <a:ext cx="4660903" cy="4483100"/>
              <a:chOff x="3795511" y="1311354"/>
              <a:chExt cx="3977594" cy="3836416"/>
            </a:xfrm>
          </p:grpSpPr>
          <p:sp>
            <p:nvSpPr>
              <p:cNvPr id="49" name="Круговая стрелка 48"/>
              <p:cNvSpPr/>
              <p:nvPr/>
            </p:nvSpPr>
            <p:spPr>
              <a:xfrm>
                <a:off x="3936689" y="1311354"/>
                <a:ext cx="3836416" cy="3836416"/>
              </a:xfrm>
              <a:prstGeom prst="circularArrow">
                <a:avLst>
                  <a:gd name="adj1" fmla="val 5085"/>
                  <a:gd name="adj2" fmla="val 327528"/>
                  <a:gd name="adj3" fmla="val 1472472"/>
                  <a:gd name="adj4" fmla="val 16199432"/>
                  <a:gd name="adj5" fmla="val 5932"/>
                </a:avLst>
              </a:prstGeom>
              <a:solidFill>
                <a:schemeClr val="accent2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0" name="Круговая стрелка 49"/>
              <p:cNvSpPr/>
              <p:nvPr/>
            </p:nvSpPr>
            <p:spPr>
              <a:xfrm>
                <a:off x="3902723" y="1461506"/>
                <a:ext cx="3836416" cy="3673564"/>
              </a:xfrm>
              <a:prstGeom prst="circularArrow">
                <a:avLst>
                  <a:gd name="adj1" fmla="val 5085"/>
                  <a:gd name="adj2" fmla="val 327528"/>
                  <a:gd name="adj3" fmla="val 8671970"/>
                  <a:gd name="adj4" fmla="val 1800502"/>
                  <a:gd name="adj5" fmla="val 5932"/>
                </a:avLst>
              </a:prstGeom>
              <a:solidFill>
                <a:schemeClr val="accent3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1" name="Круговая стрелка 50"/>
              <p:cNvSpPr/>
              <p:nvPr/>
            </p:nvSpPr>
            <p:spPr>
              <a:xfrm>
                <a:off x="3795511" y="1311354"/>
                <a:ext cx="3836416" cy="3836416"/>
              </a:xfrm>
              <a:prstGeom prst="circularArrow">
                <a:avLst>
                  <a:gd name="adj1" fmla="val 5085"/>
                  <a:gd name="adj2" fmla="val 327528"/>
                  <a:gd name="adj3" fmla="val 15873039"/>
                  <a:gd name="adj4" fmla="val 9000000"/>
                  <a:gd name="adj5" fmla="val 5932"/>
                </a:avLst>
              </a:prstGeom>
              <a:solidFill>
                <a:srgbClr val="FFC0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val="180291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17758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Корректировочные поля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979712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26890"/>
            <a:ext cx="5800725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8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" y="3312"/>
            <a:ext cx="9324528" cy="685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52926" y="606562"/>
            <a:ext cx="933648" cy="102555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574633" y="368724"/>
            <a:ext cx="662469" cy="248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" y="1918906"/>
            <a:ext cx="2734784" cy="165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50390" y="1918906"/>
            <a:ext cx="2734784" cy="165039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06" y="2424200"/>
            <a:ext cx="3986415" cy="281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1384408" y="2406536"/>
            <a:ext cx="3975014" cy="2828339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19" y="624000"/>
            <a:ext cx="4118051" cy="238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5031818" y="624000"/>
            <a:ext cx="4118051" cy="238243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>
            <a:stCxn id="41" idx="3"/>
          </p:cNvCxnSpPr>
          <p:nvPr/>
        </p:nvCxnSpPr>
        <p:spPr>
          <a:xfrm>
            <a:off x="2453127" y="492921"/>
            <a:ext cx="2842773" cy="41579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12" idx="2"/>
          </p:cNvCxnSpPr>
          <p:nvPr/>
        </p:nvCxnSpPr>
        <p:spPr>
          <a:xfrm>
            <a:off x="1905868" y="617117"/>
            <a:ext cx="1446932" cy="188478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2237103" y="368724"/>
            <a:ext cx="216024" cy="248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</a:t>
            </a:r>
            <a:endParaRPr lang="ru-RU" dirty="0"/>
          </a:p>
        </p:txBody>
      </p:sp>
      <p:pic>
        <p:nvPicPr>
          <p:cNvPr id="717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76" y="3257388"/>
            <a:ext cx="4594659" cy="326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Скругленный прямоугольник 46"/>
          <p:cNvSpPr/>
          <p:nvPr/>
        </p:nvSpPr>
        <p:spPr>
          <a:xfrm>
            <a:off x="4557975" y="3257388"/>
            <a:ext cx="4594659" cy="326353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2152150" y="591076"/>
            <a:ext cx="3143750" cy="290142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762000" y="609704"/>
            <a:ext cx="929918" cy="1447696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8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7"/>
          <a:stretch/>
        </p:blipFill>
        <p:spPr bwMode="auto">
          <a:xfrm>
            <a:off x="1" y="2155992"/>
            <a:ext cx="9124948" cy="468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5" y="6479648"/>
            <a:ext cx="9106244" cy="35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5"/>
          <a:stretch/>
        </p:blipFill>
        <p:spPr bwMode="auto">
          <a:xfrm>
            <a:off x="18705" y="19051"/>
            <a:ext cx="9106244" cy="213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9051"/>
            <a:ext cx="9124949" cy="213737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2156427"/>
            <a:ext cx="9124949" cy="468359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2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" y="452"/>
            <a:ext cx="9828584" cy="6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9161" y="203652"/>
            <a:ext cx="266700" cy="257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28241" y="461473"/>
            <a:ext cx="654518" cy="31862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07" y="1822436"/>
            <a:ext cx="5112568" cy="46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634972" y="953404"/>
            <a:ext cx="600974" cy="2117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stCxn id="12" idx="3"/>
          </p:cNvCxnSpPr>
          <p:nvPr/>
        </p:nvCxnSpPr>
        <p:spPr>
          <a:xfrm>
            <a:off x="2235946" y="1059257"/>
            <a:ext cx="3241811" cy="104912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1813522" y="213277"/>
            <a:ext cx="1728192" cy="2684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849687" y="194062"/>
            <a:ext cx="2778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Формирование отчетных форм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8"/>
          <a:stretch/>
        </p:blipFill>
        <p:spPr bwMode="auto">
          <a:xfrm>
            <a:off x="13301" y="2156426"/>
            <a:ext cx="9124949" cy="46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"/>
          <a:stretch/>
        </p:blipFill>
        <p:spPr bwMode="auto">
          <a:xfrm>
            <a:off x="2" y="19051"/>
            <a:ext cx="9124948" cy="212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9051"/>
            <a:ext cx="9124949" cy="213737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" y="6468140"/>
            <a:ext cx="9111648" cy="37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56427"/>
            <a:ext cx="9124949" cy="468359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/>
        </p:blipFill>
        <p:spPr bwMode="auto">
          <a:xfrm>
            <a:off x="-1" y="2156427"/>
            <a:ext cx="9124949" cy="468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3" y="6506888"/>
            <a:ext cx="9124947" cy="33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"/>
          <a:stretch/>
        </p:blipFill>
        <p:spPr bwMode="auto">
          <a:xfrm>
            <a:off x="0" y="19051"/>
            <a:ext cx="9124950" cy="21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9051"/>
            <a:ext cx="9124949" cy="213737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2156427"/>
            <a:ext cx="9124949" cy="468359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59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5"/>
          <a:stretch/>
        </p:blipFill>
        <p:spPr bwMode="auto">
          <a:xfrm>
            <a:off x="0" y="2156427"/>
            <a:ext cx="9124949" cy="46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"/>
          <a:stretch/>
        </p:blipFill>
        <p:spPr bwMode="auto">
          <a:xfrm>
            <a:off x="1" y="19051"/>
            <a:ext cx="9124948" cy="21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9051"/>
            <a:ext cx="9124949" cy="213737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" y="6506887"/>
            <a:ext cx="9124948" cy="33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56427"/>
            <a:ext cx="9124949" cy="468359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4" y="6306"/>
            <a:ext cx="9629050" cy="687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27154" y="193576"/>
            <a:ext cx="261792" cy="257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88946" y="451398"/>
            <a:ext cx="429386" cy="53414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89149" y="451397"/>
            <a:ext cx="338005" cy="121505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84" y="193576"/>
            <a:ext cx="4494584" cy="449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782063" y="872041"/>
            <a:ext cx="600974" cy="2117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stCxn id="12" idx="3"/>
          </p:cNvCxnSpPr>
          <p:nvPr/>
        </p:nvCxnSpPr>
        <p:spPr>
          <a:xfrm flipV="1">
            <a:off x="2383037" y="490589"/>
            <a:ext cx="1626070" cy="48730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756129" y="774601"/>
            <a:ext cx="261792" cy="257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3450580" y="1032423"/>
            <a:ext cx="305549" cy="385167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47" y="1561606"/>
            <a:ext cx="440931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4017921" y="1032423"/>
            <a:ext cx="368763" cy="634027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4915788" y="1719766"/>
            <a:ext cx="767040" cy="2117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510" y="2632088"/>
            <a:ext cx="3904460" cy="389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Прямая соединительная линия 24"/>
          <p:cNvCxnSpPr>
            <a:stCxn id="24" idx="2"/>
          </p:cNvCxnSpPr>
          <p:nvPr/>
        </p:nvCxnSpPr>
        <p:spPr>
          <a:xfrm>
            <a:off x="5299308" y="1931471"/>
            <a:ext cx="1014849" cy="90226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1707232" y="201665"/>
            <a:ext cx="1167285" cy="254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0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8"/>
          <a:stretch/>
        </p:blipFill>
        <p:spPr bwMode="auto">
          <a:xfrm>
            <a:off x="19596" y="2154436"/>
            <a:ext cx="9114790" cy="46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" y="6543856"/>
            <a:ext cx="9111362" cy="29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"/>
          <a:stretch/>
        </p:blipFill>
        <p:spPr bwMode="auto">
          <a:xfrm>
            <a:off x="9437" y="17060"/>
            <a:ext cx="9124949" cy="21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438" y="17060"/>
            <a:ext cx="9124949" cy="213737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437" y="2154436"/>
            <a:ext cx="9124949" cy="468359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5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4862"/>
            <a:ext cx="9612560" cy="686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12327" y="193502"/>
            <a:ext cx="286588" cy="257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98915" y="451323"/>
            <a:ext cx="139893" cy="60627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83232" y="451323"/>
            <a:ext cx="329095" cy="317106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1307083" y="1198446"/>
            <a:ext cx="600974" cy="2117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88" y="340632"/>
            <a:ext cx="4496672" cy="485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>
            <a:stCxn id="10" idx="3"/>
          </p:cNvCxnSpPr>
          <p:nvPr/>
        </p:nvCxnSpPr>
        <p:spPr>
          <a:xfrm flipV="1">
            <a:off x="1908057" y="625550"/>
            <a:ext cx="2559143" cy="67874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212393" y="919028"/>
            <a:ext cx="261792" cy="257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3937085" y="1176851"/>
            <a:ext cx="275308" cy="24292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24" y="1849686"/>
            <a:ext cx="4746339" cy="401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4474185" y="1176850"/>
            <a:ext cx="334799" cy="74484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1684773" y="201713"/>
            <a:ext cx="481264" cy="254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2"/>
          <p:cNvSpPr>
            <a:spLocks noGrp="1"/>
          </p:cNvSpPr>
          <p:nvPr>
            <p:ph idx="1"/>
          </p:nvPr>
        </p:nvSpPr>
        <p:spPr>
          <a:xfrm>
            <a:off x="683568" y="2132856"/>
            <a:ext cx="8229600" cy="4032448"/>
          </a:xfrm>
        </p:spPr>
        <p:txBody>
          <a:bodyPr>
            <a:normAutofit fontScale="70000" lnSpcReduction="2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ru-RU" sz="2900" b="1" dirty="0" smtClean="0">
                <a:solidFill>
                  <a:srgbClr val="1F497D"/>
                </a:solidFill>
                <a:cs typeface="Times New Roman" pitchFamily="18" charset="0"/>
              </a:rPr>
              <a:t>Система позволяет:</a:t>
            </a:r>
          </a:p>
          <a:p>
            <a:pPr lvl="0">
              <a:buFont typeface="Wingdings" pitchFamily="2" charset="2"/>
              <a:buChar char="ü"/>
            </a:pPr>
            <a:r>
              <a:rPr lang="ru-RU" sz="2900" dirty="0" smtClean="0">
                <a:solidFill>
                  <a:srgbClr val="1F497D"/>
                </a:solidFill>
                <a:cs typeface="Times New Roman" pitchFamily="18" charset="0"/>
              </a:rPr>
              <a:t>Вести государственный учет музейных ценностей согласно их классификации и принадлежности к фондам (музейный, архивный, библиотечный)</a:t>
            </a:r>
          </a:p>
          <a:p>
            <a:pPr lvl="0">
              <a:buFont typeface="Wingdings" pitchFamily="2" charset="2"/>
              <a:buChar char="ü"/>
            </a:pPr>
            <a:r>
              <a:rPr lang="ru-RU" sz="2900" dirty="0">
                <a:solidFill>
                  <a:srgbClr val="1F497D"/>
                </a:solidFill>
                <a:cs typeface="Times New Roman" pitchFamily="18" charset="0"/>
              </a:rPr>
              <a:t>Проводить научную инвентаризацию, инвентарную и предметную каталогизацию</a:t>
            </a:r>
          </a:p>
          <a:p>
            <a:pPr>
              <a:buFont typeface="Wingdings" pitchFamily="2" charset="2"/>
              <a:buChar char="ü"/>
            </a:pPr>
            <a:r>
              <a:rPr lang="ru-RU" sz="2900" dirty="0" smtClean="0">
                <a:solidFill>
                  <a:srgbClr val="1F497D"/>
                </a:solidFill>
                <a:cs typeface="Times New Roman" pitchFamily="18" charset="0"/>
              </a:rPr>
              <a:t>Осуществлять </a:t>
            </a:r>
            <a:r>
              <a:rPr lang="ru-RU" sz="2900" dirty="0">
                <a:solidFill>
                  <a:srgbClr val="1F497D"/>
                </a:solidFill>
                <a:cs typeface="Times New Roman" pitchFamily="18" charset="0"/>
              </a:rPr>
              <a:t>регистрацию, списание экспонатов и учет работ по реставрации музейных ценностей  </a:t>
            </a:r>
          </a:p>
          <a:p>
            <a:pPr>
              <a:buFont typeface="Wingdings" pitchFamily="2" charset="2"/>
              <a:buChar char="ü"/>
            </a:pPr>
            <a:r>
              <a:rPr lang="ru-RU" sz="2900" dirty="0">
                <a:solidFill>
                  <a:srgbClr val="1F497D"/>
                </a:solidFill>
                <a:cs typeface="Times New Roman" pitchFamily="18" charset="0"/>
              </a:rPr>
              <a:t>Регистрировать записи поступления, передачи, возврата музейных ценностей как внутри музея, так и за его пределами </a:t>
            </a:r>
          </a:p>
          <a:p>
            <a:pPr lvl="0">
              <a:buFont typeface="Wingdings" pitchFamily="2" charset="2"/>
              <a:buChar char="ü"/>
            </a:pPr>
            <a:r>
              <a:rPr lang="ru-RU" sz="2900" dirty="0" smtClean="0">
                <a:solidFill>
                  <a:srgbClr val="1F497D"/>
                </a:solidFill>
                <a:cs typeface="Times New Roman" pitchFamily="18" charset="0"/>
              </a:rPr>
              <a:t>Формировать учетно-хранительную документацию (протокола, акты, учетные книги, карточки) </a:t>
            </a:r>
            <a:r>
              <a:rPr lang="ru-RU" sz="2900" dirty="0">
                <a:solidFill>
                  <a:srgbClr val="1F497D"/>
                </a:solidFill>
                <a:cs typeface="Times New Roman" pitchFamily="18" charset="0"/>
              </a:rPr>
              <a:t>и необходимую отчетность </a:t>
            </a:r>
            <a:endParaRPr lang="ru-RU" sz="2900" dirty="0" smtClean="0">
              <a:solidFill>
                <a:srgbClr val="1F497D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900" dirty="0" smtClean="0">
                <a:solidFill>
                  <a:srgbClr val="1F497D"/>
                </a:solidFill>
                <a:cs typeface="Times New Roman" pitchFamily="18" charset="0"/>
              </a:rPr>
              <a:t>Определять </a:t>
            </a:r>
            <a:r>
              <a:rPr lang="ru-RU" sz="2900" dirty="0">
                <a:solidFill>
                  <a:srgbClr val="1F497D"/>
                </a:solidFill>
                <a:cs typeface="Times New Roman" pitchFamily="18" charset="0"/>
              </a:rPr>
              <a:t>условия поиска и получать по запросу сведения по коллекциям в виде картотек, каталогов, списков</a:t>
            </a:r>
          </a:p>
          <a:p>
            <a:pPr>
              <a:buNone/>
            </a:pPr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19672" y="1033572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Решаемые задачи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763688" y="1628800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1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2"/>
          <a:stretch/>
        </p:blipFill>
        <p:spPr bwMode="auto">
          <a:xfrm>
            <a:off x="3" y="2172787"/>
            <a:ext cx="9124948" cy="466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495022"/>
            <a:ext cx="9124947" cy="3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/>
          <a:stretch/>
        </p:blipFill>
        <p:spPr bwMode="auto">
          <a:xfrm>
            <a:off x="2" y="19052"/>
            <a:ext cx="9124948" cy="21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9051"/>
            <a:ext cx="9124949" cy="213737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2156427"/>
            <a:ext cx="9124949" cy="468359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9672" y="2348880"/>
            <a:ext cx="432048" cy="2684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2344599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Формирование отчетных форм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7"/>
          <a:stretch/>
        </p:blipFill>
        <p:spPr bwMode="auto">
          <a:xfrm>
            <a:off x="1" y="2156427"/>
            <a:ext cx="9125750" cy="468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"/>
          <a:stretch/>
        </p:blipFill>
        <p:spPr bwMode="auto">
          <a:xfrm>
            <a:off x="0" y="19051"/>
            <a:ext cx="9124949" cy="21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9051"/>
            <a:ext cx="9124949" cy="213737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03678"/>
            <a:ext cx="9124948" cy="3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56427"/>
            <a:ext cx="9124949" cy="468359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6496" y="2324750"/>
            <a:ext cx="440903" cy="2684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26953" y="2320469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Формирование отчетных форм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/>
        </p:blipFill>
        <p:spPr bwMode="auto">
          <a:xfrm>
            <a:off x="0" y="2135139"/>
            <a:ext cx="9124948" cy="470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"/>
          <a:stretch/>
        </p:blipFill>
        <p:spPr bwMode="auto">
          <a:xfrm>
            <a:off x="1" y="19051"/>
            <a:ext cx="9124949" cy="21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9051"/>
            <a:ext cx="9124949" cy="213737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99205"/>
            <a:ext cx="9143999" cy="34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56427"/>
            <a:ext cx="9124949" cy="468359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5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-2557"/>
            <a:ext cx="9355756" cy="68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45" y="1986283"/>
            <a:ext cx="4026767" cy="456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95744" y="388213"/>
            <a:ext cx="286588" cy="257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82332" y="646034"/>
            <a:ext cx="298166" cy="46770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216402" y="646034"/>
            <a:ext cx="279342" cy="1988321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65885" y="1181401"/>
            <a:ext cx="600974" cy="2117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stCxn id="12" idx="3"/>
          </p:cNvCxnSpPr>
          <p:nvPr/>
        </p:nvCxnSpPr>
        <p:spPr>
          <a:xfrm>
            <a:off x="2266859" y="1287254"/>
            <a:ext cx="1791297" cy="987061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3772298" y="2586404"/>
            <a:ext cx="261792" cy="257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3496990" y="2844227"/>
            <a:ext cx="275308" cy="24292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50" y="3210419"/>
            <a:ext cx="466915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4034090" y="2844226"/>
            <a:ext cx="334799" cy="51020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7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05273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Модуль «Движение»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1628800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00736000"/>
              </p:ext>
            </p:extLst>
          </p:nvPr>
        </p:nvGraphicFramePr>
        <p:xfrm>
          <a:off x="395536" y="2132856"/>
          <a:ext cx="8280920" cy="422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925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105273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Разделы модуля «Движение»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91680" y="1628800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312330" y="1916832"/>
            <a:ext cx="7076094" cy="432048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Передача внутри музея</a:t>
            </a:r>
          </a:p>
          <a:p>
            <a:pPr marL="0" lvl="0" indent="457200">
              <a:buNone/>
            </a:pP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Раздел «</a:t>
            </a:r>
            <a:r>
              <a:rPr lang="ru-RU" sz="1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Внутримузейная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 передача»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Прием-передача в сторонние организации</a:t>
            </a:r>
          </a:p>
          <a:p>
            <a:pPr marL="0" lvl="0" indent="457200">
              <a:buNone/>
            </a:pP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Раздел «Передача на хранение»</a:t>
            </a:r>
          </a:p>
          <a:p>
            <a:pPr marL="0" lvl="0" indent="457200">
              <a:buNone/>
            </a:pP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Раздел «Возврат предмета в музей»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Возврат экспонатов в сторонние организации</a:t>
            </a:r>
          </a:p>
          <a:p>
            <a:pPr marL="0" lvl="0" indent="457200">
              <a:buNone/>
            </a:pP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Раздел «Возврат принятых на временное хранение предметов»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Реставрация</a:t>
            </a:r>
          </a:p>
          <a:p>
            <a:pPr marL="0" lvl="0" indent="457200">
              <a:buNone/>
            </a:pP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Раздел «Выдача на реставрацию»</a:t>
            </a:r>
          </a:p>
          <a:p>
            <a:pPr marL="0" lvl="0" indent="457200">
              <a:buNone/>
            </a:pP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Раздел «Прием из реставрации»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1F497D"/>
                </a:solidFill>
                <a:cs typeface="Times New Roman" pitchFamily="18" charset="0"/>
              </a:rPr>
              <a:t>Списание</a:t>
            </a:r>
          </a:p>
          <a:p>
            <a:pPr marL="0" lvl="0" indent="457200">
              <a:buNone/>
            </a:pP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Раздел «Списание предмета»</a:t>
            </a:r>
          </a:p>
          <a:p>
            <a:pPr lvl="0">
              <a:buFont typeface="Wingdings" pitchFamily="2" charset="2"/>
              <a:buChar char="ü"/>
            </a:pPr>
            <a:endParaRPr lang="ru-RU" sz="24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585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1"/>
          <a:stretch/>
        </p:blipFill>
        <p:spPr bwMode="auto">
          <a:xfrm>
            <a:off x="1" y="1650507"/>
            <a:ext cx="9124949" cy="518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"/>
          <a:stretch/>
        </p:blipFill>
        <p:spPr bwMode="auto">
          <a:xfrm>
            <a:off x="0" y="19051"/>
            <a:ext cx="9124950" cy="163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9051"/>
            <a:ext cx="9124949" cy="1637194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9405"/>
            <a:ext cx="9124950" cy="36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650603"/>
            <a:ext cx="9124949" cy="519388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" y="-4390"/>
            <a:ext cx="9527129" cy="686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1260" y="405631"/>
            <a:ext cx="285749" cy="282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17292" y="687760"/>
            <a:ext cx="149083" cy="62196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570952" y="2842393"/>
            <a:ext cx="521667" cy="608687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3386708" y="5366557"/>
            <a:ext cx="705911" cy="1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29219" y="3451080"/>
            <a:ext cx="336884" cy="192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3444460" y="3643586"/>
            <a:ext cx="648073" cy="57311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355781" y="1597560"/>
            <a:ext cx="4903135" cy="257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92" y="1457956"/>
            <a:ext cx="4486567" cy="508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4092619" y="1597560"/>
            <a:ext cx="1022281" cy="386522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7491164" y="6342285"/>
            <a:ext cx="633903" cy="1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80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" y="6350"/>
            <a:ext cx="9541351" cy="686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42552" y="411212"/>
            <a:ext cx="257176" cy="2866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742552" y="704182"/>
            <a:ext cx="309179" cy="83411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3" y="2792090"/>
            <a:ext cx="5908229" cy="160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57193" y="2792090"/>
            <a:ext cx="5908229" cy="160937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99728" y="408037"/>
            <a:ext cx="257508" cy="2866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574972" y="697853"/>
            <a:ext cx="1224162" cy="223825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72" y="2559169"/>
            <a:ext cx="2987823" cy="354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257236" y="685154"/>
            <a:ext cx="4294400" cy="217894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6238271" y="2559168"/>
            <a:ext cx="2987823" cy="3545289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5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" y="1656245"/>
            <a:ext cx="9103565" cy="492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"/>
          <a:stretch/>
        </p:blipFill>
        <p:spPr bwMode="auto">
          <a:xfrm>
            <a:off x="1" y="19051"/>
            <a:ext cx="9124949" cy="163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9051"/>
            <a:ext cx="9124949" cy="1637194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89345"/>
            <a:ext cx="9124951" cy="3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650603"/>
            <a:ext cx="9124949" cy="519388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105580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Ключевые особенности Системы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691680" y="1628800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05894188"/>
              </p:ext>
            </p:extLst>
          </p:nvPr>
        </p:nvGraphicFramePr>
        <p:xfrm>
          <a:off x="611560" y="1988840"/>
          <a:ext cx="7848871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23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" y="-3007"/>
            <a:ext cx="9540552" cy="687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40" y="1915176"/>
            <a:ext cx="4969814" cy="43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0386" y="391774"/>
            <a:ext cx="285749" cy="282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06418" y="673903"/>
            <a:ext cx="149083" cy="44783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352974" y="2201857"/>
            <a:ext cx="721151" cy="968666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3352973" y="5082177"/>
            <a:ext cx="705911" cy="1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10725" y="3170523"/>
            <a:ext cx="336884" cy="192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3440966" y="3363029"/>
            <a:ext cx="633074" cy="62684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322047" y="1309383"/>
            <a:ext cx="4903135" cy="2578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058884" y="2129849"/>
            <a:ext cx="1094290" cy="295232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7486005" y="6096018"/>
            <a:ext cx="633903" cy="1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5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1" y="363"/>
            <a:ext cx="9545612" cy="688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47257" y="394993"/>
            <a:ext cx="257176" cy="2866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1473985" y="687964"/>
            <a:ext cx="582451" cy="2253036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6" y="4304644"/>
            <a:ext cx="5908229" cy="187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6276" y="4304643"/>
            <a:ext cx="5908229" cy="187959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04433" y="391818"/>
            <a:ext cx="257508" cy="2866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537881" y="681634"/>
            <a:ext cx="1265958" cy="391748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18" y="904187"/>
            <a:ext cx="5305259" cy="3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261941" y="668935"/>
            <a:ext cx="1372284" cy="48796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3297518" y="904187"/>
            <a:ext cx="5305259" cy="369493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4998"/>
            <a:ext cx="9124951" cy="504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3"/>
          <a:stretch/>
        </p:blipFill>
        <p:spPr bwMode="auto">
          <a:xfrm>
            <a:off x="-1" y="19051"/>
            <a:ext cx="9124951" cy="163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9051"/>
            <a:ext cx="9124949" cy="1637194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61352"/>
            <a:ext cx="9124951" cy="34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650603"/>
            <a:ext cx="9124949" cy="519388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" y="-10995"/>
            <a:ext cx="9530783" cy="687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08" y="1918164"/>
            <a:ext cx="6345158" cy="401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80" y="1198084"/>
            <a:ext cx="4888968" cy="28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7678" y="399913"/>
            <a:ext cx="285749" cy="282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13710" y="682042"/>
            <a:ext cx="149083" cy="44783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490960" y="3564553"/>
            <a:ext cx="0" cy="1790547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3100383" y="6495604"/>
            <a:ext cx="705911" cy="1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77603" y="4008182"/>
            <a:ext cx="247651" cy="2349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3004112" y="4243130"/>
            <a:ext cx="206824" cy="33932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8" idx="1"/>
          </p:cNvCxnSpPr>
          <p:nvPr/>
        </p:nvCxnSpPr>
        <p:spPr>
          <a:xfrm flipH="1" flipV="1">
            <a:off x="2715097" y="2134188"/>
            <a:ext cx="385286" cy="445764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425253" y="1342100"/>
            <a:ext cx="1234059" cy="2666084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7134663" y="3838129"/>
            <a:ext cx="705911" cy="1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7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" y="-2393"/>
            <a:ext cx="9508383" cy="68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46224" y="377233"/>
            <a:ext cx="257176" cy="2866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12" y="2131319"/>
            <a:ext cx="6726758" cy="258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12" y="4746562"/>
            <a:ext cx="6700876" cy="47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112641" y="2131320"/>
            <a:ext cx="6727029" cy="308747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1328936" y="663874"/>
            <a:ext cx="473870" cy="167879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"/>
          <a:stretch/>
        </p:blipFill>
        <p:spPr bwMode="auto">
          <a:xfrm>
            <a:off x="1" y="19051"/>
            <a:ext cx="9124950" cy="163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7"/>
          <a:stretch/>
        </p:blipFill>
        <p:spPr bwMode="auto">
          <a:xfrm>
            <a:off x="19051" y="1650603"/>
            <a:ext cx="9124950" cy="51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9051"/>
            <a:ext cx="9124949" cy="1637194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6495661"/>
            <a:ext cx="9124949" cy="34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650603"/>
            <a:ext cx="9124949" cy="519388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4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-2770"/>
            <a:ext cx="9330306" cy="685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7220" y="348380"/>
            <a:ext cx="260827" cy="241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97634" y="589670"/>
            <a:ext cx="208930" cy="49278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2198440" y="2269662"/>
            <a:ext cx="2056224" cy="77112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2780309" y="4710934"/>
            <a:ext cx="705911" cy="1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46721" y="3012640"/>
            <a:ext cx="336884" cy="192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2563024" y="3184950"/>
            <a:ext cx="1683697" cy="56450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20" y="2083319"/>
            <a:ext cx="4427983" cy="393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3486220" y="2250215"/>
            <a:ext cx="1850484" cy="246071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7311008" y="5817703"/>
            <a:ext cx="633903" cy="1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9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55749" y="355599"/>
            <a:ext cx="250329" cy="2668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3" y="4601608"/>
            <a:ext cx="5443736" cy="141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233" y="4601608"/>
            <a:ext cx="5443736" cy="1419679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611560" y="622461"/>
            <a:ext cx="993926" cy="417469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1734392" y="622461"/>
            <a:ext cx="94689" cy="293972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1806079" y="355599"/>
            <a:ext cx="225921" cy="2668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60" y="1574301"/>
            <a:ext cx="4934036" cy="343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4102460" y="1574301"/>
            <a:ext cx="4934035" cy="3438874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032000" y="622460"/>
            <a:ext cx="2251968" cy="1150355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28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"/>
          <a:stretch/>
        </p:blipFill>
        <p:spPr bwMode="auto">
          <a:xfrm>
            <a:off x="1" y="19051"/>
            <a:ext cx="9124949" cy="163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9051"/>
            <a:ext cx="9124949" cy="1637194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0"/>
          <a:stretch/>
        </p:blipFill>
        <p:spPr bwMode="auto">
          <a:xfrm>
            <a:off x="0" y="1656391"/>
            <a:ext cx="9144000" cy="518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8335"/>
            <a:ext cx="9124950" cy="32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650603"/>
            <a:ext cx="9124949" cy="519388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8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4"/>
          <a:stretch/>
        </p:blipFill>
        <p:spPr bwMode="auto">
          <a:xfrm>
            <a:off x="1" y="19051"/>
            <a:ext cx="9124949" cy="163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"/>
          <a:stretch/>
        </p:blipFill>
        <p:spPr bwMode="auto">
          <a:xfrm>
            <a:off x="0" y="1656245"/>
            <a:ext cx="9124949" cy="518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9051"/>
            <a:ext cx="9124949" cy="1637194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8335"/>
            <a:ext cx="9124950" cy="32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650603"/>
            <a:ext cx="9124949" cy="519388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7644" y="26897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Реализация Системы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331640" y="3356992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1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3"/>
          <a:stretch/>
        </p:blipFill>
        <p:spPr bwMode="auto">
          <a:xfrm>
            <a:off x="19051" y="1654683"/>
            <a:ext cx="9124950" cy="518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"/>
          <a:stretch/>
        </p:blipFill>
        <p:spPr bwMode="auto">
          <a:xfrm>
            <a:off x="1" y="19051"/>
            <a:ext cx="9124950" cy="163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19051"/>
            <a:ext cx="9124949" cy="1637194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6495661"/>
            <a:ext cx="9124949" cy="34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650603"/>
            <a:ext cx="9124949" cy="5193883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9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163935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Модуль «Отчеты»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1680" y="1687155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99592" y="1903179"/>
            <a:ext cx="77768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>
                <a:solidFill>
                  <a:schemeClr val="tx2"/>
                </a:solidFill>
                <a:latin typeface="+mn-lt"/>
              </a:rPr>
              <a:t>Книга поступлений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Инвентарная книга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Количество поступивших музейных предметов на период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Количество поступивших музейных предметов на дату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Выбытие из </a:t>
            </a:r>
            <a:r>
              <a:rPr lang="ru-RU" sz="1900" b="1" dirty="0">
                <a:solidFill>
                  <a:schemeClr val="tx2"/>
                </a:solidFill>
                <a:latin typeface="+mn-lt"/>
              </a:rPr>
              <a:t>М</a:t>
            </a: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узейного фонда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Учет количества экспонатов по местонахождению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Учет количества экспонатов по видам фондов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Учет количества экспонатов по способу поступления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Поступление в библиотечный фонд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Выбытие из библиотечного фонда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Итоги движения библиотечного фонда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Учет количества экспонатов архивного фонда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Опись дел постоянного хранения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Архивная опись на </a:t>
            </a:r>
            <a:r>
              <a:rPr lang="ru-RU" sz="1900" b="1" dirty="0" err="1" smtClean="0">
                <a:solidFill>
                  <a:schemeClr val="tx2"/>
                </a:solidFill>
                <a:latin typeface="+mn-lt"/>
              </a:rPr>
              <a:t>аудиодокументы</a:t>
            </a: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 постоянного хранения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1900" b="1" dirty="0" smtClean="0">
                <a:solidFill>
                  <a:schemeClr val="tx2"/>
                </a:solidFill>
                <a:latin typeface="+mn-lt"/>
              </a:rPr>
              <a:t>Архивная опись дел на видеодокументы постоянного 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35160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05787"/>
            <a:ext cx="9108503" cy="276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2102724"/>
            <a:ext cx="9124949" cy="2766436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25" y="4941168"/>
            <a:ext cx="3761825" cy="189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6084168" y="3458693"/>
            <a:ext cx="1050576" cy="158497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5168425" y="4941168"/>
            <a:ext cx="3761825" cy="189775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47679"/>
            <a:ext cx="3544838" cy="61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55576" y="5447679"/>
            <a:ext cx="3544838" cy="61612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04330" y="3231250"/>
            <a:ext cx="260827" cy="241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3851920" y="3833980"/>
            <a:ext cx="1283506" cy="175526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5135425" y="3592690"/>
            <a:ext cx="260827" cy="241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691680" y="1034733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Учет количества экспонатов по местонахождению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691680" y="1970837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5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b="6230"/>
          <a:stretch/>
        </p:blipFill>
        <p:spPr bwMode="auto">
          <a:xfrm>
            <a:off x="1187624" y="2132856"/>
            <a:ext cx="6930731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32686"/>
            <a:ext cx="427380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51720" y="117758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Местонахождение = «экспозиция»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79712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6228184" y="2971485"/>
            <a:ext cx="1230272" cy="1249603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7458455" y="2730195"/>
            <a:ext cx="260827" cy="241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960" y="4149080"/>
            <a:ext cx="4752528" cy="239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51720" y="117758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Местонахождение = «экспозиция»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79712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6" y="1988840"/>
            <a:ext cx="8210878" cy="20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6444084" y="3415985"/>
            <a:ext cx="1230272" cy="94911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7674355" y="3174695"/>
            <a:ext cx="260827" cy="241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07055" y="2895295"/>
            <a:ext cx="380769" cy="241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9670" y="3193382"/>
            <a:ext cx="5832530" cy="61612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9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1177588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Местонахождение = «хранилище»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1700808"/>
            <a:ext cx="67687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348880"/>
            <a:ext cx="886777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21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2" y="1"/>
            <a:ext cx="9148812" cy="527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3"/>
          <a:stretch/>
        </p:blipFill>
        <p:spPr bwMode="auto">
          <a:xfrm>
            <a:off x="-26888" y="5320603"/>
            <a:ext cx="9170888" cy="153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6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204864"/>
            <a:ext cx="6419056" cy="604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Вопросы?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29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83568" y="219075"/>
            <a:ext cx="3312368" cy="2762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68080" y="499300"/>
            <a:ext cx="1435968" cy="41493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004048" y="775737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А</a:t>
            </a:r>
            <a:r>
              <a:rPr lang="ru-RU" sz="1200" b="1" dirty="0" smtClean="0">
                <a:solidFill>
                  <a:srgbClr val="FF0000"/>
                </a:solidFill>
              </a:rPr>
              <a:t>дрес стартовой страницы на сервере приложений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87824" y="2276872"/>
            <a:ext cx="3024336" cy="21602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004048" y="4437112"/>
            <a:ext cx="1435968" cy="41493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402164" y="4883395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Диалоговое окно авторизации в Системе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6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70" b="21042"/>
          <a:stretch/>
        </p:blipFill>
        <p:spPr bwMode="auto">
          <a:xfrm>
            <a:off x="3501" y="-120"/>
            <a:ext cx="914234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501" y="476554"/>
            <a:ext cx="6588949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" y="1131967"/>
            <a:ext cx="10477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единительная линия 13"/>
          <p:cNvCxnSpPr>
            <a:endCxn id="4" idx="3"/>
          </p:cNvCxnSpPr>
          <p:nvPr/>
        </p:nvCxnSpPr>
        <p:spPr>
          <a:xfrm flipH="1" flipV="1">
            <a:off x="6592450" y="620570"/>
            <a:ext cx="1077742" cy="34900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53367" y="708892"/>
            <a:ext cx="278334" cy="413401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505396" y="1100639"/>
            <a:ext cx="1080120" cy="7834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589666" y="896858"/>
            <a:ext cx="1512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Основное меню</a:t>
            </a:r>
            <a:endParaRPr lang="ru-RU" sz="1200" b="1" dirty="0">
              <a:solidFill>
                <a:srgbClr val="FF0000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3422088" y="708892"/>
            <a:ext cx="1429748" cy="1392169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/>
          <p:cNvGrpSpPr/>
          <p:nvPr/>
        </p:nvGrpSpPr>
        <p:grpSpPr>
          <a:xfrm>
            <a:off x="7310390" y="2155752"/>
            <a:ext cx="1080120" cy="783431"/>
            <a:chOff x="6624228" y="1794892"/>
            <a:chExt cx="1080120" cy="78343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988" y="1824658"/>
              <a:ext cx="990600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Скругленный прямоугольник 40"/>
            <p:cNvSpPr/>
            <p:nvPr/>
          </p:nvSpPr>
          <p:spPr>
            <a:xfrm>
              <a:off x="6624228" y="1794892"/>
              <a:ext cx="1080120" cy="78343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3" name="Рисунок 42"/>
          <p:cNvPicPr/>
          <p:nvPr/>
        </p:nvPicPr>
        <p:blipFill>
          <a:blip r:embed="rId6"/>
          <a:stretch>
            <a:fillRect/>
          </a:stretch>
        </p:blipFill>
        <p:spPr>
          <a:xfrm>
            <a:off x="637693" y="3168195"/>
            <a:ext cx="3806380" cy="2698740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5817066" y="708892"/>
            <a:ext cx="1781117" cy="144686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93676" y="3024179"/>
            <a:ext cx="4079529" cy="30243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/>
          <p:cNvCxnSpPr>
            <a:stCxn id="1030" idx="1"/>
          </p:cNvCxnSpPr>
          <p:nvPr/>
        </p:nvCxnSpPr>
        <p:spPr>
          <a:xfrm flipH="1">
            <a:off x="4573205" y="2547468"/>
            <a:ext cx="2781945" cy="890990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6294699" y="2833336"/>
            <a:ext cx="1119540" cy="1287696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Скругленный прямоугольник 67"/>
          <p:cNvSpPr/>
          <p:nvPr/>
        </p:nvSpPr>
        <p:spPr>
          <a:xfrm>
            <a:off x="5412047" y="4148962"/>
            <a:ext cx="3270907" cy="21374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6294699" y="708892"/>
            <a:ext cx="822730" cy="521368"/>
          </a:xfrm>
          <a:prstGeom prst="line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91" y="1254327"/>
            <a:ext cx="533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Скругленный прямоугольник 75"/>
          <p:cNvSpPr/>
          <p:nvPr/>
        </p:nvSpPr>
        <p:spPr>
          <a:xfrm>
            <a:off x="7117430" y="1254327"/>
            <a:ext cx="552761" cy="257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723675" y="2101061"/>
            <a:ext cx="5784216" cy="446406"/>
            <a:chOff x="0" y="1184704"/>
            <a:chExt cx="7326560" cy="543483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237" y="1184704"/>
              <a:ext cx="64770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6" y="1487594"/>
              <a:ext cx="7267884" cy="240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Скругленный прямоугольник 31"/>
            <p:cNvSpPr/>
            <p:nvPr/>
          </p:nvSpPr>
          <p:spPr>
            <a:xfrm>
              <a:off x="0" y="1470455"/>
              <a:ext cx="7326560" cy="2577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0"/>
                </a:spcAft>
              </a:pPr>
              <a:r>
                <a:rPr lang="ru-RU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637718" y="188523"/>
            <a:ext cx="551754" cy="288032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964177" y="188522"/>
            <a:ext cx="163761" cy="288032"/>
          </a:xfrm>
          <a:prstGeom prst="rect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00" y="4236597"/>
            <a:ext cx="29718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84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 сайта проекта" ma:contentTypeID="0x0101008A98423170284BEEB635F43C3CF4E98B0055CD61CFD5D2B84CB48B3F671D2DC927" ma:contentTypeVersion="0" ma:contentTypeDescription="" ma:contentTypeScope="" ma:versionID="8e26a756a85a1279c8fa9a7c3ce6efac">
  <xsd:schema xmlns:xsd="http://www.w3.org/2001/XMLSchema" xmlns:xs="http://www.w3.org/2001/XMLSchema" xmlns:p="http://schemas.microsoft.com/office/2006/metadata/properties" xmlns:ns2="6A62F12D-4657-4B63-962D-28062CF1382E" targetNamespace="http://schemas.microsoft.com/office/2006/metadata/properties" ma:root="true" ma:fieldsID="29de4bed5018f0d7cb4107b3a5465906" ns2:_="">
    <xsd:import namespace="6A62F12D-4657-4B63-962D-28062CF1382E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Status" minOccurs="0"/>
                <xsd:element ref="ns2:Link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62F12D-4657-4B63-962D-28062CF1382E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Владелец" ma:list="UserInfo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9" nillable="true" ma:displayName="Состояние" ma:default="Черновик" ma:internalName="Status">
      <xsd:simpleType>
        <xsd:restriction base="dms:Choice">
          <xsd:enumeration value="Черновик"/>
          <xsd:enumeration value="Готов к рассмотрению"/>
          <xsd:enumeration value="Окончательная версия"/>
        </xsd:restriction>
      </xsd:simpleType>
    </xsd:element>
    <xsd:element name="Links" ma:index="10" nillable="true" ma:displayName="Ссылки" ma:internalName="Link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6A62F12D-4657-4B63-962D-28062CF1382E">Черновик</Status>
    <Owner xmlns="6A62F12D-4657-4B63-962D-28062CF1382E">
      <UserInfo>
        <DisplayName/>
        <AccountId xsi:nil="true"/>
        <AccountType/>
      </UserInfo>
    </Owner>
    <Links xmlns="6A62F12D-4657-4B63-962D-28062CF1382E">&lt;?xml version="1.0" encoding="UTF-8"?&gt;&lt;Result&gt;&lt;NewXML&gt;&lt;PWSLinkDataSet xmlns="http://schemas.microsoft.com/office/project/server/webservices/PWSLinkDataSet/" /&gt;&lt;/NewXML&gt;&lt;ProjectUID&gt;bb0b10c6-24c0-4c23-9a6c-e44af4a3f91f&lt;/ProjectUID&gt;&lt;OldXML&gt;&lt;PWSLinkDataSet xmlns="http://schemas.microsoft.com/office/project/server/webservices/PWSLinkDataSet/" /&gt;&lt;/OldXML&gt;&lt;ItemType&gt;3&lt;/ItemType&gt;&lt;PSURL&gt;http://project/pwa&lt;/PSURL&gt;&lt;/Result&gt;</Links>
  </documentManagement>
</p:properties>
</file>

<file path=customXml/itemProps1.xml><?xml version="1.0" encoding="utf-8"?>
<ds:datastoreItem xmlns:ds="http://schemas.openxmlformats.org/officeDocument/2006/customXml" ds:itemID="{FD94259C-E3D5-4190-8713-75D84DFD9D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62F12D-4657-4B63-962D-28062CF138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8E651D-14EC-491A-8480-F4CA30E3B3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78EFCC-16A8-4E1D-B467-4C116A10637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6A62F12D-4657-4B63-962D-28062CF1382E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20487</TotalTime>
  <Words>817</Words>
  <Application>Microsoft Office PowerPoint</Application>
  <PresentationFormat>Экран (4:3)</PresentationFormat>
  <Paragraphs>228</Paragraphs>
  <Slides>77</Slides>
  <Notes>70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АО "Нат Казахстан"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 Музей</dc:title>
  <dc:creator>Eugene.Bantsekin@jazzsoft.kz</dc:creator>
  <cp:lastModifiedBy>Banzai</cp:lastModifiedBy>
  <cp:revision>1340</cp:revision>
  <cp:lastPrinted>2012-11-23T08:36:35Z</cp:lastPrinted>
  <dcterms:created xsi:type="dcterms:W3CDTF">2010-12-03T08:43:30Z</dcterms:created>
  <dcterms:modified xsi:type="dcterms:W3CDTF">2015-11-23T12:24:53Z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ublishingExpirationDate">
    <vt:lpwstr/>
  </property>
  <property fmtid="{D5CDD505-2E9C-101B-9397-08002B2CF9AE}" pid="3" name="PublishingStartDate">
    <vt:lpwstr/>
  </property>
  <property fmtid="{D5CDD505-2E9C-101B-9397-08002B2CF9AE}" pid="4" name="ContentTypeId">
    <vt:lpwstr>0x0101008A98423170284BEEB635F43C3CF4E98B0055CD61CFD5D2B84CB48B3F671D2DC927</vt:lpwstr>
  </property>
</Properties>
</file>