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74" r:id="rId5"/>
    <p:sldId id="268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94762"/>
  </p:normalViewPr>
  <p:slideViewPr>
    <p:cSldViewPr snapToGrid="0" snapToObjects="1">
      <p:cViewPr varScale="1">
        <p:scale>
          <a:sx n="68" d="100"/>
          <a:sy n="68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39465-6E24-4B4F-B630-3C4353FC8CC6}" type="doc">
      <dgm:prSet loTypeId="urn:microsoft.com/office/officeart/2005/8/layout/lProcess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B656E9-96DC-0744-9291-319D94E9D555}">
      <dgm:prSet/>
      <dgm:spPr/>
      <dgm:t>
        <a:bodyPr/>
        <a:lstStyle/>
        <a:p>
          <a:r>
            <a:rPr lang="ru-RU" dirty="0"/>
            <a:t>Более 20 высококвалифицированных специалистов</a:t>
          </a:r>
        </a:p>
      </dgm:t>
    </dgm:pt>
    <dgm:pt modelId="{E015C4D3-3EA9-1143-A542-F564FA04E07A}" type="parTrans" cxnId="{840AEE1F-F948-6940-AF7D-864648A00490}">
      <dgm:prSet/>
      <dgm:spPr/>
      <dgm:t>
        <a:bodyPr/>
        <a:lstStyle/>
        <a:p>
          <a:endParaRPr lang="en-US"/>
        </a:p>
      </dgm:t>
    </dgm:pt>
    <dgm:pt modelId="{830F6697-ADF5-954D-98FF-7604083B44CE}" type="sibTrans" cxnId="{840AEE1F-F948-6940-AF7D-864648A00490}">
      <dgm:prSet/>
      <dgm:spPr/>
      <dgm:t>
        <a:bodyPr/>
        <a:lstStyle/>
        <a:p>
          <a:endParaRPr lang="en-US"/>
        </a:p>
      </dgm:t>
    </dgm:pt>
    <dgm:pt modelId="{6E249612-F923-1A4D-B2B8-386ACA4938E7}">
      <dgm:prSet/>
      <dgm:spPr/>
      <dgm:t>
        <a:bodyPr/>
        <a:lstStyle/>
        <a:p>
          <a:r>
            <a:rPr lang="ru-RU" dirty="0"/>
            <a:t>Устойчивое финансирование</a:t>
          </a:r>
          <a:endParaRPr lang="en-US" dirty="0"/>
        </a:p>
      </dgm:t>
    </dgm:pt>
    <dgm:pt modelId="{C47FFD5F-837E-4C42-9D9D-EBF7CD8EB74C}" type="parTrans" cxnId="{92F14B34-1E72-2D44-9757-B9FF993F80F4}">
      <dgm:prSet/>
      <dgm:spPr/>
      <dgm:t>
        <a:bodyPr/>
        <a:lstStyle/>
        <a:p>
          <a:endParaRPr lang="en-US"/>
        </a:p>
      </dgm:t>
    </dgm:pt>
    <dgm:pt modelId="{4E10A3CC-FA5C-B046-AEF9-996C4F6B8442}" type="sibTrans" cxnId="{92F14B34-1E72-2D44-9757-B9FF993F80F4}">
      <dgm:prSet/>
      <dgm:spPr/>
      <dgm:t>
        <a:bodyPr/>
        <a:lstStyle/>
        <a:p>
          <a:endParaRPr lang="en-US"/>
        </a:p>
      </dgm:t>
    </dgm:pt>
    <dgm:pt modelId="{8B96507D-67E6-744D-9CE4-7EB546056353}">
      <dgm:prSet/>
      <dgm:spPr/>
      <dgm:t>
        <a:bodyPr/>
        <a:lstStyle/>
        <a:p>
          <a:r>
            <a:rPr lang="ru-RU" b="0" i="0" dirty="0"/>
            <a:t>Сертификат </a:t>
          </a:r>
          <a:r>
            <a:rPr lang="en-US" b="0" i="0" dirty="0"/>
            <a:t>ISO 9000</a:t>
          </a:r>
          <a:endParaRPr lang="en-US" dirty="0"/>
        </a:p>
      </dgm:t>
    </dgm:pt>
    <dgm:pt modelId="{CD8A58FD-C765-E045-ADA1-F14330B62E88}" type="parTrans" cxnId="{2891B8D7-2C33-B24A-88D3-F8A93CF09111}">
      <dgm:prSet/>
      <dgm:spPr/>
      <dgm:t>
        <a:bodyPr/>
        <a:lstStyle/>
        <a:p>
          <a:endParaRPr lang="en-US"/>
        </a:p>
      </dgm:t>
    </dgm:pt>
    <dgm:pt modelId="{195D89E1-EBFE-9D4D-BE43-22C0BD7F414C}" type="sibTrans" cxnId="{2891B8D7-2C33-B24A-88D3-F8A93CF09111}">
      <dgm:prSet/>
      <dgm:spPr/>
      <dgm:t>
        <a:bodyPr/>
        <a:lstStyle/>
        <a:p>
          <a:endParaRPr lang="en-US"/>
        </a:p>
      </dgm:t>
    </dgm:pt>
    <dgm:pt modelId="{41E4F226-A4A2-984D-8374-955AAACD4E33}">
      <dgm:prSet/>
      <dgm:spPr/>
      <dgm:t>
        <a:bodyPr/>
        <a:lstStyle/>
        <a:p>
          <a:r>
            <a:rPr lang="ru-RU" dirty="0"/>
            <a:t>Высокий опыт подтвержден сертификатами </a:t>
          </a:r>
          <a:r>
            <a:rPr lang="ru-RU" dirty="0" err="1"/>
            <a:t>Oracle</a:t>
          </a:r>
          <a:r>
            <a:rPr lang="ru-RU" dirty="0"/>
            <a:t>, IBM, </a:t>
          </a:r>
          <a:r>
            <a:rPr lang="ru-RU" dirty="0" err="1"/>
            <a:t>Microsoft</a:t>
          </a:r>
          <a:r>
            <a:rPr lang="ru-RU" dirty="0"/>
            <a:t>, </a:t>
          </a:r>
          <a:r>
            <a:rPr lang="ru-RU" dirty="0" err="1"/>
            <a:t>Enterprise</a:t>
          </a:r>
          <a:r>
            <a:rPr lang="ru-RU" dirty="0"/>
            <a:t> DB и т. д</a:t>
          </a:r>
          <a:r>
            <a:rPr lang="en-US" dirty="0"/>
            <a:t>.</a:t>
          </a:r>
        </a:p>
      </dgm:t>
    </dgm:pt>
    <dgm:pt modelId="{861BD319-408C-D145-A252-2496573F9CB6}" type="parTrans" cxnId="{E466F004-52D1-A84B-8CCA-CC9ABAE8AA09}">
      <dgm:prSet/>
      <dgm:spPr/>
      <dgm:t>
        <a:bodyPr/>
        <a:lstStyle/>
        <a:p>
          <a:endParaRPr lang="en-US"/>
        </a:p>
      </dgm:t>
    </dgm:pt>
    <dgm:pt modelId="{DEE486CC-814E-8141-9ECB-FF4A1EC4720C}" type="sibTrans" cxnId="{E466F004-52D1-A84B-8CCA-CC9ABAE8AA09}">
      <dgm:prSet/>
      <dgm:spPr/>
      <dgm:t>
        <a:bodyPr/>
        <a:lstStyle/>
        <a:p>
          <a:endParaRPr lang="en-US"/>
        </a:p>
      </dgm:t>
    </dgm:pt>
    <dgm:pt modelId="{FF6E9104-F446-9544-8E5C-0232C80C55C2}" type="pres">
      <dgm:prSet presAssocID="{BDE39465-6E24-4B4F-B630-3C4353FC8CC6}" presName="Name0" presStyleCnt="0">
        <dgm:presLayoutVars>
          <dgm:dir/>
          <dgm:animLvl val="lvl"/>
          <dgm:resizeHandles val="exact"/>
        </dgm:presLayoutVars>
      </dgm:prSet>
      <dgm:spPr/>
    </dgm:pt>
    <dgm:pt modelId="{974C6E49-8E9A-462D-A367-213F7F6746CC}" type="pres">
      <dgm:prSet presAssocID="{B2B656E9-96DC-0744-9291-319D94E9D555}" presName="vertFlow" presStyleCnt="0"/>
      <dgm:spPr/>
    </dgm:pt>
    <dgm:pt modelId="{B5FB9903-DD69-4DC2-9600-2810E25982B3}" type="pres">
      <dgm:prSet presAssocID="{B2B656E9-96DC-0744-9291-319D94E9D555}" presName="header" presStyleLbl="node1" presStyleIdx="0" presStyleCnt="1"/>
      <dgm:spPr/>
    </dgm:pt>
    <dgm:pt modelId="{4C29174A-BDEF-4311-A528-9515A551B300}" type="pres">
      <dgm:prSet presAssocID="{C47FFD5F-837E-4C42-9D9D-EBF7CD8EB74C}" presName="parTrans" presStyleLbl="sibTrans2D1" presStyleIdx="0" presStyleCnt="3"/>
      <dgm:spPr/>
    </dgm:pt>
    <dgm:pt modelId="{3BA39388-4A84-2B4C-B0B2-E2520FC022F8}" type="pres">
      <dgm:prSet presAssocID="{6E249612-F923-1A4D-B2B8-386ACA4938E7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7C82EE01-F062-234B-8D44-702E62F573A0}" type="pres">
      <dgm:prSet presAssocID="{4E10A3CC-FA5C-B046-AEF9-996C4F6B8442}" presName="sibTrans" presStyleLbl="sibTrans2D1" presStyleIdx="1" presStyleCnt="3"/>
      <dgm:spPr/>
    </dgm:pt>
    <dgm:pt modelId="{156AEF7C-61AE-2D4A-8770-0B4045B4BFFA}" type="pres">
      <dgm:prSet presAssocID="{8B96507D-67E6-744D-9CE4-7EB546056353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C317BD0A-B82F-DC48-96D0-508B83EC832E}" type="pres">
      <dgm:prSet presAssocID="{195D89E1-EBFE-9D4D-BE43-22C0BD7F414C}" presName="sibTrans" presStyleLbl="sibTrans2D1" presStyleIdx="2" presStyleCnt="3"/>
      <dgm:spPr/>
    </dgm:pt>
    <dgm:pt modelId="{A7DFA299-3D0D-1F4E-B3ED-1327CAF7E598}" type="pres">
      <dgm:prSet presAssocID="{41E4F226-A4A2-984D-8374-955AAACD4E33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E466F004-52D1-A84B-8CCA-CC9ABAE8AA09}" srcId="{B2B656E9-96DC-0744-9291-319D94E9D555}" destId="{41E4F226-A4A2-984D-8374-955AAACD4E33}" srcOrd="2" destOrd="0" parTransId="{861BD319-408C-D145-A252-2496573F9CB6}" sibTransId="{DEE486CC-814E-8141-9ECB-FF4A1EC4720C}"/>
    <dgm:cxn modelId="{840AEE1F-F948-6940-AF7D-864648A00490}" srcId="{BDE39465-6E24-4B4F-B630-3C4353FC8CC6}" destId="{B2B656E9-96DC-0744-9291-319D94E9D555}" srcOrd="0" destOrd="0" parTransId="{E015C4D3-3EA9-1143-A542-F564FA04E07A}" sibTransId="{830F6697-ADF5-954D-98FF-7604083B44CE}"/>
    <dgm:cxn modelId="{92F14B34-1E72-2D44-9757-B9FF993F80F4}" srcId="{B2B656E9-96DC-0744-9291-319D94E9D555}" destId="{6E249612-F923-1A4D-B2B8-386ACA4938E7}" srcOrd="0" destOrd="0" parTransId="{C47FFD5F-837E-4C42-9D9D-EBF7CD8EB74C}" sibTransId="{4E10A3CC-FA5C-B046-AEF9-996C4F6B8442}"/>
    <dgm:cxn modelId="{5838C53C-4BD6-4DD9-8719-78F2955F5C92}" type="presOf" srcId="{B2B656E9-96DC-0744-9291-319D94E9D555}" destId="{B5FB9903-DD69-4DC2-9600-2810E25982B3}" srcOrd="0" destOrd="0" presId="urn:microsoft.com/office/officeart/2005/8/layout/lProcess1"/>
    <dgm:cxn modelId="{D6294B7F-E378-4BF3-A891-F5BF44BE25DC}" type="presOf" srcId="{8B96507D-67E6-744D-9CE4-7EB546056353}" destId="{156AEF7C-61AE-2D4A-8770-0B4045B4BFFA}" srcOrd="0" destOrd="0" presId="urn:microsoft.com/office/officeart/2005/8/layout/lProcess1"/>
    <dgm:cxn modelId="{B51350B1-B003-45D6-8B49-76F1103DC17E}" type="presOf" srcId="{C47FFD5F-837E-4C42-9D9D-EBF7CD8EB74C}" destId="{4C29174A-BDEF-4311-A528-9515A551B300}" srcOrd="0" destOrd="0" presId="urn:microsoft.com/office/officeart/2005/8/layout/lProcess1"/>
    <dgm:cxn modelId="{5C36FAB8-E26B-47C5-B8AA-5657D238AAFC}" type="presOf" srcId="{6E249612-F923-1A4D-B2B8-386ACA4938E7}" destId="{3BA39388-4A84-2B4C-B0B2-E2520FC022F8}" srcOrd="0" destOrd="0" presId="urn:microsoft.com/office/officeart/2005/8/layout/lProcess1"/>
    <dgm:cxn modelId="{CB9685C9-D460-4EB0-A10F-1ADD61AA5E9C}" type="presOf" srcId="{195D89E1-EBFE-9D4D-BE43-22C0BD7F414C}" destId="{C317BD0A-B82F-DC48-96D0-508B83EC832E}" srcOrd="0" destOrd="0" presId="urn:microsoft.com/office/officeart/2005/8/layout/lProcess1"/>
    <dgm:cxn modelId="{F00BD1D2-48DC-4DD6-A8DB-84F90863A60B}" type="presOf" srcId="{4E10A3CC-FA5C-B046-AEF9-996C4F6B8442}" destId="{7C82EE01-F062-234B-8D44-702E62F573A0}" srcOrd="0" destOrd="0" presId="urn:microsoft.com/office/officeart/2005/8/layout/lProcess1"/>
    <dgm:cxn modelId="{2891B8D7-2C33-B24A-88D3-F8A93CF09111}" srcId="{B2B656E9-96DC-0744-9291-319D94E9D555}" destId="{8B96507D-67E6-744D-9CE4-7EB546056353}" srcOrd="1" destOrd="0" parTransId="{CD8A58FD-C765-E045-ADA1-F14330B62E88}" sibTransId="{195D89E1-EBFE-9D4D-BE43-22C0BD7F414C}"/>
    <dgm:cxn modelId="{B27F82F0-57B2-4E59-9334-B95ADF578CC7}" type="presOf" srcId="{41E4F226-A4A2-984D-8374-955AAACD4E33}" destId="{A7DFA299-3D0D-1F4E-B3ED-1327CAF7E598}" srcOrd="0" destOrd="0" presId="urn:microsoft.com/office/officeart/2005/8/layout/lProcess1"/>
    <dgm:cxn modelId="{72E4D7F6-E31A-5649-B174-8C28444BCFE6}" type="presOf" srcId="{BDE39465-6E24-4B4F-B630-3C4353FC8CC6}" destId="{FF6E9104-F446-9544-8E5C-0232C80C55C2}" srcOrd="0" destOrd="0" presId="urn:microsoft.com/office/officeart/2005/8/layout/lProcess1"/>
    <dgm:cxn modelId="{C9E2CF80-7747-4A1B-8144-1BAC295F7C53}" type="presParOf" srcId="{FF6E9104-F446-9544-8E5C-0232C80C55C2}" destId="{974C6E49-8E9A-462D-A367-213F7F6746CC}" srcOrd="0" destOrd="0" presId="urn:microsoft.com/office/officeart/2005/8/layout/lProcess1"/>
    <dgm:cxn modelId="{05AE8502-3D42-4FDE-98C7-9AC6F4A12A3B}" type="presParOf" srcId="{974C6E49-8E9A-462D-A367-213F7F6746CC}" destId="{B5FB9903-DD69-4DC2-9600-2810E25982B3}" srcOrd="0" destOrd="0" presId="urn:microsoft.com/office/officeart/2005/8/layout/lProcess1"/>
    <dgm:cxn modelId="{A34309C2-2DB3-49FC-94A9-FB2DCA3AB7B1}" type="presParOf" srcId="{974C6E49-8E9A-462D-A367-213F7F6746CC}" destId="{4C29174A-BDEF-4311-A528-9515A551B300}" srcOrd="1" destOrd="0" presId="urn:microsoft.com/office/officeart/2005/8/layout/lProcess1"/>
    <dgm:cxn modelId="{8DB41D39-5683-4298-B3A0-4A83BE152447}" type="presParOf" srcId="{974C6E49-8E9A-462D-A367-213F7F6746CC}" destId="{3BA39388-4A84-2B4C-B0B2-E2520FC022F8}" srcOrd="2" destOrd="0" presId="urn:microsoft.com/office/officeart/2005/8/layout/lProcess1"/>
    <dgm:cxn modelId="{D8FE8BD5-9352-4A5E-8691-459C8C19BEDF}" type="presParOf" srcId="{974C6E49-8E9A-462D-A367-213F7F6746CC}" destId="{7C82EE01-F062-234B-8D44-702E62F573A0}" srcOrd="3" destOrd="0" presId="urn:microsoft.com/office/officeart/2005/8/layout/lProcess1"/>
    <dgm:cxn modelId="{1C672530-1059-4090-B44A-FD9217940AA6}" type="presParOf" srcId="{974C6E49-8E9A-462D-A367-213F7F6746CC}" destId="{156AEF7C-61AE-2D4A-8770-0B4045B4BFFA}" srcOrd="4" destOrd="0" presId="urn:microsoft.com/office/officeart/2005/8/layout/lProcess1"/>
    <dgm:cxn modelId="{111D8786-A58E-489A-A4DE-5BCEBBD4A3B1}" type="presParOf" srcId="{974C6E49-8E9A-462D-A367-213F7F6746CC}" destId="{C317BD0A-B82F-DC48-96D0-508B83EC832E}" srcOrd="5" destOrd="0" presId="urn:microsoft.com/office/officeart/2005/8/layout/lProcess1"/>
    <dgm:cxn modelId="{EAD43104-4732-458C-9C96-9D56B5A38A85}" type="presParOf" srcId="{974C6E49-8E9A-462D-A367-213F7F6746CC}" destId="{A7DFA299-3D0D-1F4E-B3ED-1327CAF7E59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66EA1-BC0D-4744-809B-BC38A1F96BDA}" type="doc">
      <dgm:prSet loTypeId="urn:microsoft.com/office/officeart/2005/8/layout/hList1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CC72CAD-C849-424C-B163-5E5F4F38DAE5}">
      <dgm:prSet phldrT="[Text]"/>
      <dgm:spPr/>
      <dgm:t>
        <a:bodyPr/>
        <a:lstStyle/>
        <a:p>
          <a:r>
            <a:rPr lang="ru-RU" dirty="0" err="1"/>
            <a:t>Нашы</a:t>
          </a:r>
          <a:r>
            <a:rPr lang="ru-RU" dirty="0"/>
            <a:t> продукты</a:t>
          </a:r>
          <a:endParaRPr lang="en-US" dirty="0"/>
        </a:p>
      </dgm:t>
    </dgm:pt>
    <dgm:pt modelId="{4E13B4BB-0309-2244-B141-1F5401D65F58}" type="parTrans" cxnId="{921F14EA-6F0A-E04C-ADD1-10563CB4BD2E}">
      <dgm:prSet/>
      <dgm:spPr/>
      <dgm:t>
        <a:bodyPr/>
        <a:lstStyle/>
        <a:p>
          <a:endParaRPr lang="en-US"/>
        </a:p>
      </dgm:t>
    </dgm:pt>
    <dgm:pt modelId="{E253C57F-F7D8-874C-B820-E68368A9B875}" type="sibTrans" cxnId="{921F14EA-6F0A-E04C-ADD1-10563CB4BD2E}">
      <dgm:prSet/>
      <dgm:spPr/>
      <dgm:t>
        <a:bodyPr/>
        <a:lstStyle/>
        <a:p>
          <a:endParaRPr lang="en-US"/>
        </a:p>
      </dgm:t>
    </dgm:pt>
    <dgm:pt modelId="{5C42BEC4-18D0-8746-AEB4-26C18C94CCFB}">
      <dgm:prSet phldrT="[Text]"/>
      <dgm:spPr/>
      <dgm:t>
        <a:bodyPr/>
        <a:lstStyle/>
        <a:p>
          <a:r>
            <a:rPr lang="ru-RU" dirty="0" err="1"/>
            <a:t>TimeClock</a:t>
          </a:r>
          <a:r>
            <a:rPr lang="ru-RU" dirty="0"/>
            <a:t> на основе распознавания лиц</a:t>
          </a:r>
          <a:endParaRPr lang="en-US" dirty="0"/>
        </a:p>
      </dgm:t>
    </dgm:pt>
    <dgm:pt modelId="{A7F8ECA4-A8C0-894E-9C8F-00DFEB3B8036}" type="parTrans" cxnId="{FFB31B71-E61F-1F42-8341-9B75B7BBB1E1}">
      <dgm:prSet/>
      <dgm:spPr/>
      <dgm:t>
        <a:bodyPr/>
        <a:lstStyle/>
        <a:p>
          <a:endParaRPr lang="en-US"/>
        </a:p>
      </dgm:t>
    </dgm:pt>
    <dgm:pt modelId="{0B78F93E-1321-2F46-9601-1D8C90BC946E}" type="sibTrans" cxnId="{FFB31B71-E61F-1F42-8341-9B75B7BBB1E1}">
      <dgm:prSet/>
      <dgm:spPr/>
      <dgm:t>
        <a:bodyPr/>
        <a:lstStyle/>
        <a:p>
          <a:endParaRPr lang="en-US"/>
        </a:p>
      </dgm:t>
    </dgm:pt>
    <dgm:pt modelId="{6F1C086D-D93A-F540-9757-7B1D894BEEE2}">
      <dgm:prSet phldrT="[Text]"/>
      <dgm:spPr/>
      <dgm:t>
        <a:bodyPr/>
        <a:lstStyle/>
        <a:p>
          <a:r>
            <a:rPr lang="ru-RU" dirty="0"/>
            <a:t>Экспертиза</a:t>
          </a:r>
          <a:endParaRPr lang="en-US" dirty="0"/>
        </a:p>
      </dgm:t>
    </dgm:pt>
    <dgm:pt modelId="{92F0C444-46C2-C24C-ADF6-666CF1123EE7}" type="parTrans" cxnId="{FB6BA44F-817D-B44D-BBFA-B5EE4366FC6F}">
      <dgm:prSet/>
      <dgm:spPr/>
      <dgm:t>
        <a:bodyPr/>
        <a:lstStyle/>
        <a:p>
          <a:endParaRPr lang="en-US"/>
        </a:p>
      </dgm:t>
    </dgm:pt>
    <dgm:pt modelId="{2949DE3E-1B4A-694C-9844-3AB40EB58E58}" type="sibTrans" cxnId="{FB6BA44F-817D-B44D-BBFA-B5EE4366FC6F}">
      <dgm:prSet/>
      <dgm:spPr/>
      <dgm:t>
        <a:bodyPr/>
        <a:lstStyle/>
        <a:p>
          <a:endParaRPr lang="en-US"/>
        </a:p>
      </dgm:t>
    </dgm:pt>
    <dgm:pt modelId="{581E3973-57E2-164E-B40C-4BBDC9ECFE8D}">
      <dgm:prSet phldrT="[Text]"/>
      <dgm:spPr/>
      <dgm:t>
        <a:bodyPr/>
        <a:lstStyle/>
        <a:p>
          <a:r>
            <a:rPr lang="ru-RU" dirty="0"/>
            <a:t>Большие данные, </a:t>
          </a:r>
          <a:endParaRPr lang="en-US" dirty="0"/>
        </a:p>
      </dgm:t>
    </dgm:pt>
    <dgm:pt modelId="{65FDC0AE-BC29-DB49-8DC9-0236A1E0CE6E}" type="parTrans" cxnId="{0C607AC6-B38B-D342-9DF7-1616036C47A2}">
      <dgm:prSet/>
      <dgm:spPr/>
      <dgm:t>
        <a:bodyPr/>
        <a:lstStyle/>
        <a:p>
          <a:endParaRPr lang="en-US"/>
        </a:p>
      </dgm:t>
    </dgm:pt>
    <dgm:pt modelId="{7F43DD49-2E4A-2D4F-A498-205EC85BE753}" type="sibTrans" cxnId="{0C607AC6-B38B-D342-9DF7-1616036C47A2}">
      <dgm:prSet/>
      <dgm:spPr/>
      <dgm:t>
        <a:bodyPr/>
        <a:lstStyle/>
        <a:p>
          <a:endParaRPr lang="en-US"/>
        </a:p>
      </dgm:t>
    </dgm:pt>
    <dgm:pt modelId="{52936779-1C03-3445-9D41-72239CA35A44}">
      <dgm:prSet phldrT="[Text]"/>
      <dgm:spPr/>
      <dgm:t>
        <a:bodyPr/>
        <a:lstStyle/>
        <a:p>
          <a:r>
            <a:rPr lang="ru-RU" dirty="0"/>
            <a:t>Опыт</a:t>
          </a:r>
          <a:endParaRPr lang="en-US" dirty="0"/>
        </a:p>
      </dgm:t>
    </dgm:pt>
    <dgm:pt modelId="{05E63445-463B-9A43-9216-09A88DB20AE1}" type="parTrans" cxnId="{B50E3732-239F-1C48-A054-4105399977AA}">
      <dgm:prSet/>
      <dgm:spPr/>
      <dgm:t>
        <a:bodyPr/>
        <a:lstStyle/>
        <a:p>
          <a:endParaRPr lang="en-US"/>
        </a:p>
      </dgm:t>
    </dgm:pt>
    <dgm:pt modelId="{88E0095E-5C92-BF47-8F69-1D684AF16DC9}" type="sibTrans" cxnId="{B50E3732-239F-1C48-A054-4105399977AA}">
      <dgm:prSet/>
      <dgm:spPr/>
      <dgm:t>
        <a:bodyPr/>
        <a:lstStyle/>
        <a:p>
          <a:endParaRPr lang="en-US"/>
        </a:p>
      </dgm:t>
    </dgm:pt>
    <dgm:pt modelId="{8CB04CA0-D03E-FE41-A0BF-7DEE9B6E4D79}">
      <dgm:prSet phldrT="[Text]"/>
      <dgm:spPr/>
      <dgm:t>
        <a:bodyPr/>
        <a:lstStyle/>
        <a:p>
          <a:r>
            <a:rPr lang="ru-RU" dirty="0"/>
            <a:t>Финансы и бухгалтерские системы</a:t>
          </a:r>
          <a:endParaRPr lang="en-US" dirty="0"/>
        </a:p>
      </dgm:t>
    </dgm:pt>
    <dgm:pt modelId="{6F64615F-7662-814D-9FAF-5F45104515DD}" type="parTrans" cxnId="{3964EE8A-A982-624E-B9FA-11BE315A609C}">
      <dgm:prSet/>
      <dgm:spPr/>
      <dgm:t>
        <a:bodyPr/>
        <a:lstStyle/>
        <a:p>
          <a:endParaRPr lang="en-US"/>
        </a:p>
      </dgm:t>
    </dgm:pt>
    <dgm:pt modelId="{62EFE4C9-D0D8-944F-90CE-21269AD91CB4}" type="sibTrans" cxnId="{3964EE8A-A982-624E-B9FA-11BE315A609C}">
      <dgm:prSet/>
      <dgm:spPr/>
      <dgm:t>
        <a:bodyPr/>
        <a:lstStyle/>
        <a:p>
          <a:endParaRPr lang="en-US"/>
        </a:p>
      </dgm:t>
    </dgm:pt>
    <dgm:pt modelId="{C3747080-B155-408F-AACA-EF011A0210A0}">
      <dgm:prSet phldrT="[Text]"/>
      <dgm:spPr/>
      <dgm:t>
        <a:bodyPr/>
        <a:lstStyle/>
        <a:p>
          <a:r>
            <a:rPr lang="ru-RU" dirty="0"/>
            <a:t>Управление рабочей силой</a:t>
          </a:r>
          <a:endParaRPr lang="en-US" dirty="0"/>
        </a:p>
      </dgm:t>
    </dgm:pt>
    <dgm:pt modelId="{A3832F60-2B87-487B-8A09-922351DF5F50}" type="parTrans" cxnId="{10A67587-5512-47CB-BBBA-ABE22A7E0486}">
      <dgm:prSet/>
      <dgm:spPr/>
      <dgm:t>
        <a:bodyPr/>
        <a:lstStyle/>
        <a:p>
          <a:endParaRPr lang="ru-RU"/>
        </a:p>
      </dgm:t>
    </dgm:pt>
    <dgm:pt modelId="{9503DEC0-5A41-401B-9089-E914B4643D5A}" type="sibTrans" cxnId="{10A67587-5512-47CB-BBBA-ABE22A7E0486}">
      <dgm:prSet/>
      <dgm:spPr/>
      <dgm:t>
        <a:bodyPr/>
        <a:lstStyle/>
        <a:p>
          <a:endParaRPr lang="ru-RU"/>
        </a:p>
      </dgm:t>
    </dgm:pt>
    <dgm:pt modelId="{AC687E0A-5F70-47BC-A8C2-B96B37A748D8}">
      <dgm:prSet phldrT="[Text]"/>
      <dgm:spPr/>
      <dgm:t>
        <a:bodyPr/>
        <a:lstStyle/>
        <a:p>
          <a:r>
            <a:rPr lang="ru-RU" dirty="0"/>
            <a:t>Контроль закупок и бюджета</a:t>
          </a:r>
          <a:endParaRPr lang="en-US" dirty="0"/>
        </a:p>
      </dgm:t>
    </dgm:pt>
    <dgm:pt modelId="{0261136F-A52C-44CB-84B5-C20D2A225E20}" type="parTrans" cxnId="{91B73893-A0BD-4D07-B723-C6A58E4C2F6F}">
      <dgm:prSet/>
      <dgm:spPr/>
      <dgm:t>
        <a:bodyPr/>
        <a:lstStyle/>
        <a:p>
          <a:endParaRPr lang="ru-RU"/>
        </a:p>
      </dgm:t>
    </dgm:pt>
    <dgm:pt modelId="{60D2FD9F-918B-4B00-9B7D-222E145780B8}" type="sibTrans" cxnId="{91B73893-A0BD-4D07-B723-C6A58E4C2F6F}">
      <dgm:prSet/>
      <dgm:spPr/>
      <dgm:t>
        <a:bodyPr/>
        <a:lstStyle/>
        <a:p>
          <a:endParaRPr lang="ru-RU"/>
        </a:p>
      </dgm:t>
    </dgm:pt>
    <dgm:pt modelId="{49728E30-9E40-47C2-A9F2-FB1ADEBD5189}">
      <dgm:prSet phldrT="[Text]"/>
      <dgm:spPr/>
      <dgm:t>
        <a:bodyPr/>
        <a:lstStyle/>
        <a:p>
          <a:r>
            <a:rPr lang="ru-RU" dirty="0"/>
            <a:t>Мошенничество и обнаружение рисков</a:t>
          </a:r>
          <a:endParaRPr lang="en-US" dirty="0"/>
        </a:p>
      </dgm:t>
    </dgm:pt>
    <dgm:pt modelId="{4D4CB62A-B5CE-411C-BAED-C985E9186EA1}" type="parTrans" cxnId="{EC3BF2B0-8AE2-4D3E-B56F-5CDD0AE1A3B6}">
      <dgm:prSet/>
      <dgm:spPr/>
      <dgm:t>
        <a:bodyPr/>
        <a:lstStyle/>
        <a:p>
          <a:endParaRPr lang="ru-RU"/>
        </a:p>
      </dgm:t>
    </dgm:pt>
    <dgm:pt modelId="{639E0D78-4E63-46BB-B213-71439BA816DD}" type="sibTrans" cxnId="{EC3BF2B0-8AE2-4D3E-B56F-5CDD0AE1A3B6}">
      <dgm:prSet/>
      <dgm:spPr/>
      <dgm:t>
        <a:bodyPr/>
        <a:lstStyle/>
        <a:p>
          <a:endParaRPr lang="ru-RU"/>
        </a:p>
      </dgm:t>
    </dgm:pt>
    <dgm:pt modelId="{B71E7A3A-1893-4F2F-B62D-EFBE99AC6360}">
      <dgm:prSet phldrT="[Text]"/>
      <dgm:spPr/>
      <dgm:t>
        <a:bodyPr/>
        <a:lstStyle/>
        <a:p>
          <a:r>
            <a:rPr lang="ru-RU" dirty="0"/>
            <a:t>Мобильная разработка </a:t>
          </a:r>
          <a:endParaRPr lang="en-US" dirty="0"/>
        </a:p>
      </dgm:t>
    </dgm:pt>
    <dgm:pt modelId="{1DCCEF82-F3E3-460B-9A3D-FA207787AAA5}" type="parTrans" cxnId="{98351E6D-2E9D-49D5-B95C-7A7AB8E04A94}">
      <dgm:prSet/>
      <dgm:spPr/>
      <dgm:t>
        <a:bodyPr/>
        <a:lstStyle/>
        <a:p>
          <a:endParaRPr lang="ru-RU"/>
        </a:p>
      </dgm:t>
    </dgm:pt>
    <dgm:pt modelId="{48E0EA79-AB4F-4312-9722-9B5BF41AD485}" type="sibTrans" cxnId="{98351E6D-2E9D-49D5-B95C-7A7AB8E04A94}">
      <dgm:prSet/>
      <dgm:spPr/>
      <dgm:t>
        <a:bodyPr/>
        <a:lstStyle/>
        <a:p>
          <a:endParaRPr lang="ru-RU"/>
        </a:p>
      </dgm:t>
    </dgm:pt>
    <dgm:pt modelId="{0311F260-2385-472F-BBAD-EE53F8ECB908}">
      <dgm:prSet phldrT="[Text]"/>
      <dgm:spPr/>
      <dgm:t>
        <a:bodyPr/>
        <a:lstStyle/>
        <a:p>
          <a:r>
            <a:rPr lang="ru-RU" dirty="0"/>
            <a:t>Разработка программного обеспечения на </a:t>
          </a:r>
          <a:r>
            <a:rPr lang="ru-RU" dirty="0" err="1"/>
            <a:t>Net</a:t>
          </a:r>
          <a:r>
            <a:rPr lang="ru-RU" dirty="0"/>
            <a:t>, </a:t>
          </a:r>
          <a:r>
            <a:rPr lang="ru-RU" dirty="0" err="1"/>
            <a:t>Java</a:t>
          </a:r>
          <a:r>
            <a:rPr lang="ru-RU" dirty="0"/>
            <a:t>, SQL</a:t>
          </a:r>
          <a:endParaRPr lang="en-US" dirty="0"/>
        </a:p>
      </dgm:t>
    </dgm:pt>
    <dgm:pt modelId="{C1C1E148-645D-4EC0-8CCC-9E6015DC0F4F}" type="parTrans" cxnId="{7F6B70A4-0661-4B9D-AAE3-9F8A5B60C6F9}">
      <dgm:prSet/>
      <dgm:spPr/>
      <dgm:t>
        <a:bodyPr/>
        <a:lstStyle/>
        <a:p>
          <a:endParaRPr lang="ru-RU"/>
        </a:p>
      </dgm:t>
    </dgm:pt>
    <dgm:pt modelId="{7D88EAFA-C565-47D3-A4FE-0320C232CFFD}" type="sibTrans" cxnId="{7F6B70A4-0661-4B9D-AAE3-9F8A5B60C6F9}">
      <dgm:prSet/>
      <dgm:spPr/>
      <dgm:t>
        <a:bodyPr/>
        <a:lstStyle/>
        <a:p>
          <a:endParaRPr lang="ru-RU"/>
        </a:p>
      </dgm:t>
    </dgm:pt>
    <dgm:pt modelId="{E1F2D33E-91D0-4599-A4B3-CA87D4877CC5}">
      <dgm:prSet phldrT="[Text]"/>
      <dgm:spPr/>
      <dgm:t>
        <a:bodyPr/>
        <a:lstStyle/>
        <a:p>
          <a:r>
            <a:rPr lang="ru-RU" dirty="0"/>
            <a:t>Контроль энергии</a:t>
          </a:r>
          <a:endParaRPr lang="en-US" dirty="0"/>
        </a:p>
      </dgm:t>
    </dgm:pt>
    <dgm:pt modelId="{2D0F4626-D062-4DEB-9277-CFBCA4725A4D}" type="parTrans" cxnId="{C50B5C40-63C0-4214-9E5A-C6AADB497A19}">
      <dgm:prSet/>
      <dgm:spPr/>
      <dgm:t>
        <a:bodyPr/>
        <a:lstStyle/>
        <a:p>
          <a:endParaRPr lang="ru-RU"/>
        </a:p>
      </dgm:t>
    </dgm:pt>
    <dgm:pt modelId="{B1E69FB1-A8D1-4DA3-8B43-71E145C27C9B}" type="sibTrans" cxnId="{C50B5C40-63C0-4214-9E5A-C6AADB497A19}">
      <dgm:prSet/>
      <dgm:spPr/>
      <dgm:t>
        <a:bodyPr/>
        <a:lstStyle/>
        <a:p>
          <a:endParaRPr lang="ru-RU"/>
        </a:p>
      </dgm:t>
    </dgm:pt>
    <dgm:pt modelId="{1B12A9D1-68F0-415E-9E19-CA4CAB4BB1DC}">
      <dgm:prSet phldrT="[Text]"/>
      <dgm:spPr/>
      <dgm:t>
        <a:bodyPr/>
        <a:lstStyle/>
        <a:p>
          <a:r>
            <a:rPr lang="ru-RU" dirty="0"/>
            <a:t>Интеграция информационной системы</a:t>
          </a:r>
          <a:endParaRPr lang="en-US" dirty="0"/>
        </a:p>
      </dgm:t>
    </dgm:pt>
    <dgm:pt modelId="{F388178E-6961-419C-9A17-8C38A97BAA51}" type="parTrans" cxnId="{35D2588F-33DA-4C1B-80D7-5E5358FDA9A5}">
      <dgm:prSet/>
      <dgm:spPr/>
      <dgm:t>
        <a:bodyPr/>
        <a:lstStyle/>
        <a:p>
          <a:endParaRPr lang="ru-RU"/>
        </a:p>
      </dgm:t>
    </dgm:pt>
    <dgm:pt modelId="{B9B93DD2-1073-42AD-8DFD-2235E4BF9C58}" type="sibTrans" cxnId="{35D2588F-33DA-4C1B-80D7-5E5358FDA9A5}">
      <dgm:prSet/>
      <dgm:spPr/>
      <dgm:t>
        <a:bodyPr/>
        <a:lstStyle/>
        <a:p>
          <a:endParaRPr lang="ru-RU"/>
        </a:p>
      </dgm:t>
    </dgm:pt>
    <dgm:pt modelId="{5338D685-23AA-43D7-A36C-D5D000FAB20D}">
      <dgm:prSet phldrT="[Text]"/>
      <dgm:spPr/>
      <dgm:t>
        <a:bodyPr/>
        <a:lstStyle/>
        <a:p>
          <a:r>
            <a:rPr lang="ru-RU" dirty="0"/>
            <a:t>Автоматизация бизнес процессов</a:t>
          </a:r>
          <a:endParaRPr lang="en-US" dirty="0"/>
        </a:p>
      </dgm:t>
    </dgm:pt>
    <dgm:pt modelId="{BCAECE6D-AE93-4BDF-9BDE-75B83C1F1AB3}" type="parTrans" cxnId="{B283930C-BAEF-47CF-83DE-F6D9D8DFA544}">
      <dgm:prSet/>
      <dgm:spPr/>
      <dgm:t>
        <a:bodyPr/>
        <a:lstStyle/>
        <a:p>
          <a:endParaRPr lang="ru-RU"/>
        </a:p>
      </dgm:t>
    </dgm:pt>
    <dgm:pt modelId="{7D44417E-9BD4-4A12-98F0-B88B70541362}" type="sibTrans" cxnId="{B283930C-BAEF-47CF-83DE-F6D9D8DFA544}">
      <dgm:prSet/>
      <dgm:spPr/>
      <dgm:t>
        <a:bodyPr/>
        <a:lstStyle/>
        <a:p>
          <a:endParaRPr lang="ru-RU"/>
        </a:p>
      </dgm:t>
    </dgm:pt>
    <dgm:pt modelId="{D84D9C5E-9165-46F4-BD86-5DE604FC2722}">
      <dgm:prSet phldrT="[Text]"/>
      <dgm:spPr/>
      <dgm:t>
        <a:bodyPr/>
        <a:lstStyle/>
        <a:p>
          <a:r>
            <a:rPr lang="ru-RU" dirty="0"/>
            <a:t>Автоматизация розничных торговых точек</a:t>
          </a:r>
          <a:endParaRPr lang="en-US" dirty="0"/>
        </a:p>
      </dgm:t>
    </dgm:pt>
    <dgm:pt modelId="{2226FE3A-36BB-47A0-AC8B-AEBD565A65FD}" type="parTrans" cxnId="{65A4A220-9AB1-4533-A2EC-B4C4A35158B9}">
      <dgm:prSet/>
      <dgm:spPr/>
      <dgm:t>
        <a:bodyPr/>
        <a:lstStyle/>
        <a:p>
          <a:endParaRPr lang="ru-RU"/>
        </a:p>
      </dgm:t>
    </dgm:pt>
    <dgm:pt modelId="{A41ED031-DE1D-46C6-84D9-95302A81A58A}" type="sibTrans" cxnId="{65A4A220-9AB1-4533-A2EC-B4C4A35158B9}">
      <dgm:prSet/>
      <dgm:spPr/>
      <dgm:t>
        <a:bodyPr/>
        <a:lstStyle/>
        <a:p>
          <a:endParaRPr lang="ru-RU"/>
        </a:p>
      </dgm:t>
    </dgm:pt>
    <dgm:pt modelId="{1E7FEE70-852F-9548-939D-4DCF54DCF57D}" type="pres">
      <dgm:prSet presAssocID="{22266EA1-BC0D-4744-809B-BC38A1F96BDA}" presName="Name0" presStyleCnt="0">
        <dgm:presLayoutVars>
          <dgm:dir/>
          <dgm:animLvl val="lvl"/>
          <dgm:resizeHandles val="exact"/>
        </dgm:presLayoutVars>
      </dgm:prSet>
      <dgm:spPr/>
    </dgm:pt>
    <dgm:pt modelId="{2A553981-D69D-3046-B698-BDC77F64F5D2}" type="pres">
      <dgm:prSet presAssocID="{0CC72CAD-C849-424C-B163-5E5F4F38DAE5}" presName="composite" presStyleCnt="0"/>
      <dgm:spPr/>
    </dgm:pt>
    <dgm:pt modelId="{343550EC-3109-634B-A7F3-D2ED37A249C0}" type="pres">
      <dgm:prSet presAssocID="{0CC72CAD-C849-424C-B163-5E5F4F38DAE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2864B56-5202-AC42-A4D2-A6E69292BEC6}" type="pres">
      <dgm:prSet presAssocID="{0CC72CAD-C849-424C-B163-5E5F4F38DAE5}" presName="desTx" presStyleLbl="alignAccFollowNode1" presStyleIdx="0" presStyleCnt="3">
        <dgm:presLayoutVars>
          <dgm:bulletEnabled val="1"/>
        </dgm:presLayoutVars>
      </dgm:prSet>
      <dgm:spPr/>
    </dgm:pt>
    <dgm:pt modelId="{33665B43-F722-F04A-ABDA-C20912EE8FA7}" type="pres">
      <dgm:prSet presAssocID="{E253C57F-F7D8-874C-B820-E68368A9B875}" presName="space" presStyleCnt="0"/>
      <dgm:spPr/>
    </dgm:pt>
    <dgm:pt modelId="{E0335093-BA6C-C746-A822-6646F32FB6D8}" type="pres">
      <dgm:prSet presAssocID="{6F1C086D-D93A-F540-9757-7B1D894BEEE2}" presName="composite" presStyleCnt="0"/>
      <dgm:spPr/>
    </dgm:pt>
    <dgm:pt modelId="{834DAF07-3758-C547-81C4-03A5FCB4BC3F}" type="pres">
      <dgm:prSet presAssocID="{6F1C086D-D93A-F540-9757-7B1D894BEEE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8C67AEF-2716-854E-8D9C-840C51E1B4B4}" type="pres">
      <dgm:prSet presAssocID="{6F1C086D-D93A-F540-9757-7B1D894BEEE2}" presName="desTx" presStyleLbl="alignAccFollowNode1" presStyleIdx="1" presStyleCnt="3">
        <dgm:presLayoutVars>
          <dgm:bulletEnabled val="1"/>
        </dgm:presLayoutVars>
      </dgm:prSet>
      <dgm:spPr/>
    </dgm:pt>
    <dgm:pt modelId="{DA9DAD87-ECB2-F948-9D84-4CC250D74192}" type="pres">
      <dgm:prSet presAssocID="{2949DE3E-1B4A-694C-9844-3AB40EB58E58}" presName="space" presStyleCnt="0"/>
      <dgm:spPr/>
    </dgm:pt>
    <dgm:pt modelId="{D268F277-B210-704E-9EBA-8E9AE6F1F0E0}" type="pres">
      <dgm:prSet presAssocID="{52936779-1C03-3445-9D41-72239CA35A44}" presName="composite" presStyleCnt="0"/>
      <dgm:spPr/>
    </dgm:pt>
    <dgm:pt modelId="{09B6202C-2C53-B44D-BB00-28537E2B21FF}" type="pres">
      <dgm:prSet presAssocID="{52936779-1C03-3445-9D41-72239CA35A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554AA0B-83B3-6E49-8608-C978EB0786DF}" type="pres">
      <dgm:prSet presAssocID="{52936779-1C03-3445-9D41-72239CA35A4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283930C-BAEF-47CF-83DE-F6D9D8DFA544}" srcId="{52936779-1C03-3445-9D41-72239CA35A44}" destId="{5338D685-23AA-43D7-A36C-D5D000FAB20D}" srcOrd="3" destOrd="0" parTransId="{BCAECE6D-AE93-4BDF-9BDE-75B83C1F1AB3}" sibTransId="{7D44417E-9BD4-4A12-98F0-B88B70541362}"/>
    <dgm:cxn modelId="{FE4C311C-6601-4928-9BF5-12CFBE2EEC12}" type="presOf" srcId="{E1F2D33E-91D0-4599-A4B3-CA87D4877CC5}" destId="{3554AA0B-83B3-6E49-8608-C978EB0786DF}" srcOrd="0" destOrd="1" presId="urn:microsoft.com/office/officeart/2005/8/layout/hList1"/>
    <dgm:cxn modelId="{A1CA711C-1C15-6243-B82B-B699CBB80703}" type="presOf" srcId="{581E3973-57E2-164E-B40C-4BBDC9ECFE8D}" destId="{38C67AEF-2716-854E-8D9C-840C51E1B4B4}" srcOrd="0" destOrd="0" presId="urn:microsoft.com/office/officeart/2005/8/layout/hList1"/>
    <dgm:cxn modelId="{65A4A220-9AB1-4533-A2EC-B4C4A35158B9}" srcId="{52936779-1C03-3445-9D41-72239CA35A44}" destId="{D84D9C5E-9165-46F4-BD86-5DE604FC2722}" srcOrd="4" destOrd="0" parTransId="{2226FE3A-36BB-47A0-AC8B-AEBD565A65FD}" sibTransId="{A41ED031-DE1D-46C6-84D9-95302A81A58A}"/>
    <dgm:cxn modelId="{7AC7CE20-5929-4B4A-AF93-86C0BDE12DA4}" type="presOf" srcId="{B71E7A3A-1893-4F2F-B62D-EFBE99AC6360}" destId="{38C67AEF-2716-854E-8D9C-840C51E1B4B4}" srcOrd="0" destOrd="2" presId="urn:microsoft.com/office/officeart/2005/8/layout/hList1"/>
    <dgm:cxn modelId="{1777552D-2E28-4A4D-BBE8-5F5A78C18591}" type="presOf" srcId="{C3747080-B155-408F-AACA-EF011A0210A0}" destId="{72864B56-5202-AC42-A4D2-A6E69292BEC6}" srcOrd="0" destOrd="1" presId="urn:microsoft.com/office/officeart/2005/8/layout/hList1"/>
    <dgm:cxn modelId="{B50E3732-239F-1C48-A054-4105399977AA}" srcId="{22266EA1-BC0D-4744-809B-BC38A1F96BDA}" destId="{52936779-1C03-3445-9D41-72239CA35A44}" srcOrd="2" destOrd="0" parTransId="{05E63445-463B-9A43-9216-09A88DB20AE1}" sibTransId="{88E0095E-5C92-BF47-8F69-1D684AF16DC9}"/>
    <dgm:cxn modelId="{C50B5C40-63C0-4214-9E5A-C6AADB497A19}" srcId="{52936779-1C03-3445-9D41-72239CA35A44}" destId="{E1F2D33E-91D0-4599-A4B3-CA87D4877CC5}" srcOrd="1" destOrd="0" parTransId="{2D0F4626-D062-4DEB-9277-CFBCA4725A4D}" sibTransId="{B1E69FB1-A8D1-4DA3-8B43-71E145C27C9B}"/>
    <dgm:cxn modelId="{9236746A-6371-4BB8-9FD5-07DB5627A41F}" type="presOf" srcId="{AC687E0A-5F70-47BC-A8C2-B96B37A748D8}" destId="{72864B56-5202-AC42-A4D2-A6E69292BEC6}" srcOrd="0" destOrd="2" presId="urn:microsoft.com/office/officeart/2005/8/layout/hList1"/>
    <dgm:cxn modelId="{B990134C-E637-4240-AFB0-1286721D0564}" type="presOf" srcId="{0311F260-2385-472F-BBAD-EE53F8ECB908}" destId="{38C67AEF-2716-854E-8D9C-840C51E1B4B4}" srcOrd="0" destOrd="3" presId="urn:microsoft.com/office/officeart/2005/8/layout/hList1"/>
    <dgm:cxn modelId="{98351E6D-2E9D-49D5-B95C-7A7AB8E04A94}" srcId="{6F1C086D-D93A-F540-9757-7B1D894BEEE2}" destId="{B71E7A3A-1893-4F2F-B62D-EFBE99AC6360}" srcOrd="2" destOrd="0" parTransId="{1DCCEF82-F3E3-460B-9A3D-FA207787AAA5}" sibTransId="{48E0EA79-AB4F-4312-9722-9B5BF41AD485}"/>
    <dgm:cxn modelId="{FB6BA44F-817D-B44D-BBFA-B5EE4366FC6F}" srcId="{22266EA1-BC0D-4744-809B-BC38A1F96BDA}" destId="{6F1C086D-D93A-F540-9757-7B1D894BEEE2}" srcOrd="1" destOrd="0" parTransId="{92F0C444-46C2-C24C-ADF6-666CF1123EE7}" sibTransId="{2949DE3E-1B4A-694C-9844-3AB40EB58E58}"/>
    <dgm:cxn modelId="{FFB31B71-E61F-1F42-8341-9B75B7BBB1E1}" srcId="{0CC72CAD-C849-424C-B163-5E5F4F38DAE5}" destId="{5C42BEC4-18D0-8746-AEB4-26C18C94CCFB}" srcOrd="0" destOrd="0" parTransId="{A7F8ECA4-A8C0-894E-9C8F-00DFEB3B8036}" sibTransId="{0B78F93E-1321-2F46-9601-1D8C90BC946E}"/>
    <dgm:cxn modelId="{7A68CE72-9293-6D40-B9AF-F3FDF5B30776}" type="presOf" srcId="{52936779-1C03-3445-9D41-72239CA35A44}" destId="{09B6202C-2C53-B44D-BB00-28537E2B21FF}" srcOrd="0" destOrd="0" presId="urn:microsoft.com/office/officeart/2005/8/layout/hList1"/>
    <dgm:cxn modelId="{FB49D675-86D6-4F33-85E2-CBBC6F65B4AE}" type="presOf" srcId="{49728E30-9E40-47C2-A9F2-FB1ADEBD5189}" destId="{38C67AEF-2716-854E-8D9C-840C51E1B4B4}" srcOrd="0" destOrd="1" presId="urn:microsoft.com/office/officeart/2005/8/layout/hList1"/>
    <dgm:cxn modelId="{76B08277-964E-084E-8349-F1381C787104}" type="presOf" srcId="{22266EA1-BC0D-4744-809B-BC38A1F96BDA}" destId="{1E7FEE70-852F-9548-939D-4DCF54DCF57D}" srcOrd="0" destOrd="0" presId="urn:microsoft.com/office/officeart/2005/8/layout/hList1"/>
    <dgm:cxn modelId="{10A67587-5512-47CB-BBBA-ABE22A7E0486}" srcId="{0CC72CAD-C849-424C-B163-5E5F4F38DAE5}" destId="{C3747080-B155-408F-AACA-EF011A0210A0}" srcOrd="1" destOrd="0" parTransId="{A3832F60-2B87-487B-8A09-922351DF5F50}" sibTransId="{9503DEC0-5A41-401B-9089-E914B4643D5A}"/>
    <dgm:cxn modelId="{3964EE8A-A982-624E-B9FA-11BE315A609C}" srcId="{52936779-1C03-3445-9D41-72239CA35A44}" destId="{8CB04CA0-D03E-FE41-A0BF-7DEE9B6E4D79}" srcOrd="0" destOrd="0" parTransId="{6F64615F-7662-814D-9FAF-5F45104515DD}" sibTransId="{62EFE4C9-D0D8-944F-90CE-21269AD91CB4}"/>
    <dgm:cxn modelId="{35D2588F-33DA-4C1B-80D7-5E5358FDA9A5}" srcId="{52936779-1C03-3445-9D41-72239CA35A44}" destId="{1B12A9D1-68F0-415E-9E19-CA4CAB4BB1DC}" srcOrd="2" destOrd="0" parTransId="{F388178E-6961-419C-9A17-8C38A97BAA51}" sibTransId="{B9B93DD2-1073-42AD-8DFD-2235E4BF9C58}"/>
    <dgm:cxn modelId="{91B73893-A0BD-4D07-B723-C6A58E4C2F6F}" srcId="{0CC72CAD-C849-424C-B163-5E5F4F38DAE5}" destId="{AC687E0A-5F70-47BC-A8C2-B96B37A748D8}" srcOrd="2" destOrd="0" parTransId="{0261136F-A52C-44CB-84B5-C20D2A225E20}" sibTransId="{60D2FD9F-918B-4B00-9B7D-222E145780B8}"/>
    <dgm:cxn modelId="{7F6B70A4-0661-4B9D-AAE3-9F8A5B60C6F9}" srcId="{6F1C086D-D93A-F540-9757-7B1D894BEEE2}" destId="{0311F260-2385-472F-BBAD-EE53F8ECB908}" srcOrd="3" destOrd="0" parTransId="{C1C1E148-645D-4EC0-8CCC-9E6015DC0F4F}" sibTransId="{7D88EAFA-C565-47D3-A4FE-0320C232CFFD}"/>
    <dgm:cxn modelId="{EC3BF2B0-8AE2-4D3E-B56F-5CDD0AE1A3B6}" srcId="{6F1C086D-D93A-F540-9757-7B1D894BEEE2}" destId="{49728E30-9E40-47C2-A9F2-FB1ADEBD5189}" srcOrd="1" destOrd="0" parTransId="{4D4CB62A-B5CE-411C-BAED-C985E9186EA1}" sibTransId="{639E0D78-4E63-46BB-B213-71439BA816DD}"/>
    <dgm:cxn modelId="{BAF80DBE-0E74-B94B-BADD-81FB216532A8}" type="presOf" srcId="{8CB04CA0-D03E-FE41-A0BF-7DEE9B6E4D79}" destId="{3554AA0B-83B3-6E49-8608-C978EB0786DF}" srcOrd="0" destOrd="0" presId="urn:microsoft.com/office/officeart/2005/8/layout/hList1"/>
    <dgm:cxn modelId="{0C607AC6-B38B-D342-9DF7-1616036C47A2}" srcId="{6F1C086D-D93A-F540-9757-7B1D894BEEE2}" destId="{581E3973-57E2-164E-B40C-4BBDC9ECFE8D}" srcOrd="0" destOrd="0" parTransId="{65FDC0AE-BC29-DB49-8DC9-0236A1E0CE6E}" sibTransId="{7F43DD49-2E4A-2D4F-A498-205EC85BE753}"/>
    <dgm:cxn modelId="{290958C8-AC3B-4141-8EBC-7F851C25E2EA}" type="presOf" srcId="{5338D685-23AA-43D7-A36C-D5D000FAB20D}" destId="{3554AA0B-83B3-6E49-8608-C978EB0786DF}" srcOrd="0" destOrd="3" presId="urn:microsoft.com/office/officeart/2005/8/layout/hList1"/>
    <dgm:cxn modelId="{17FBD7CA-634E-9E4A-B6C9-49AE51843B05}" type="presOf" srcId="{6F1C086D-D93A-F540-9757-7B1D894BEEE2}" destId="{834DAF07-3758-C547-81C4-03A5FCB4BC3F}" srcOrd="0" destOrd="0" presId="urn:microsoft.com/office/officeart/2005/8/layout/hList1"/>
    <dgm:cxn modelId="{79AEB9D8-8E92-43DD-8D7F-19D5EA436D52}" type="presOf" srcId="{D84D9C5E-9165-46F4-BD86-5DE604FC2722}" destId="{3554AA0B-83B3-6E49-8608-C978EB0786DF}" srcOrd="0" destOrd="4" presId="urn:microsoft.com/office/officeart/2005/8/layout/hList1"/>
    <dgm:cxn modelId="{2250EFE4-2864-254C-A5E4-0D4D5D0EAB6C}" type="presOf" srcId="{0CC72CAD-C849-424C-B163-5E5F4F38DAE5}" destId="{343550EC-3109-634B-A7F3-D2ED37A249C0}" srcOrd="0" destOrd="0" presId="urn:microsoft.com/office/officeart/2005/8/layout/hList1"/>
    <dgm:cxn modelId="{921F14EA-6F0A-E04C-ADD1-10563CB4BD2E}" srcId="{22266EA1-BC0D-4744-809B-BC38A1F96BDA}" destId="{0CC72CAD-C849-424C-B163-5E5F4F38DAE5}" srcOrd="0" destOrd="0" parTransId="{4E13B4BB-0309-2244-B141-1F5401D65F58}" sibTransId="{E253C57F-F7D8-874C-B820-E68368A9B875}"/>
    <dgm:cxn modelId="{7C59C1EC-D0ED-4AC1-9FA0-F49BB7571E13}" type="presOf" srcId="{1B12A9D1-68F0-415E-9E19-CA4CAB4BB1DC}" destId="{3554AA0B-83B3-6E49-8608-C978EB0786DF}" srcOrd="0" destOrd="2" presId="urn:microsoft.com/office/officeart/2005/8/layout/hList1"/>
    <dgm:cxn modelId="{6E9AB9FC-9CA4-BF4D-AA9A-2985D2549D84}" type="presOf" srcId="{5C42BEC4-18D0-8746-AEB4-26C18C94CCFB}" destId="{72864B56-5202-AC42-A4D2-A6E69292BEC6}" srcOrd="0" destOrd="0" presId="urn:microsoft.com/office/officeart/2005/8/layout/hList1"/>
    <dgm:cxn modelId="{7B83688C-3696-DD45-92DF-9C6EB9C72467}" type="presParOf" srcId="{1E7FEE70-852F-9548-939D-4DCF54DCF57D}" destId="{2A553981-D69D-3046-B698-BDC77F64F5D2}" srcOrd="0" destOrd="0" presId="urn:microsoft.com/office/officeart/2005/8/layout/hList1"/>
    <dgm:cxn modelId="{5EA754C8-12F6-F74F-801B-C3FA2716821F}" type="presParOf" srcId="{2A553981-D69D-3046-B698-BDC77F64F5D2}" destId="{343550EC-3109-634B-A7F3-D2ED37A249C0}" srcOrd="0" destOrd="0" presId="urn:microsoft.com/office/officeart/2005/8/layout/hList1"/>
    <dgm:cxn modelId="{5094D0E9-A3B1-0442-805C-E693A4F2CB4D}" type="presParOf" srcId="{2A553981-D69D-3046-B698-BDC77F64F5D2}" destId="{72864B56-5202-AC42-A4D2-A6E69292BEC6}" srcOrd="1" destOrd="0" presId="urn:microsoft.com/office/officeart/2005/8/layout/hList1"/>
    <dgm:cxn modelId="{E74C8C45-709A-4C45-8697-090F998D5F36}" type="presParOf" srcId="{1E7FEE70-852F-9548-939D-4DCF54DCF57D}" destId="{33665B43-F722-F04A-ABDA-C20912EE8FA7}" srcOrd="1" destOrd="0" presId="urn:microsoft.com/office/officeart/2005/8/layout/hList1"/>
    <dgm:cxn modelId="{3C643054-E41E-A348-A2AA-D801A7441F0E}" type="presParOf" srcId="{1E7FEE70-852F-9548-939D-4DCF54DCF57D}" destId="{E0335093-BA6C-C746-A822-6646F32FB6D8}" srcOrd="2" destOrd="0" presId="urn:microsoft.com/office/officeart/2005/8/layout/hList1"/>
    <dgm:cxn modelId="{A4F71032-3AB4-8547-BE00-AE8098CD7166}" type="presParOf" srcId="{E0335093-BA6C-C746-A822-6646F32FB6D8}" destId="{834DAF07-3758-C547-81C4-03A5FCB4BC3F}" srcOrd="0" destOrd="0" presId="urn:microsoft.com/office/officeart/2005/8/layout/hList1"/>
    <dgm:cxn modelId="{3814DD8A-6620-5F40-87B4-0782C3F87F63}" type="presParOf" srcId="{E0335093-BA6C-C746-A822-6646F32FB6D8}" destId="{38C67AEF-2716-854E-8D9C-840C51E1B4B4}" srcOrd="1" destOrd="0" presId="urn:microsoft.com/office/officeart/2005/8/layout/hList1"/>
    <dgm:cxn modelId="{8D1B10B5-690F-4943-9039-2BEB1098C7B6}" type="presParOf" srcId="{1E7FEE70-852F-9548-939D-4DCF54DCF57D}" destId="{DA9DAD87-ECB2-F948-9D84-4CC250D74192}" srcOrd="3" destOrd="0" presId="urn:microsoft.com/office/officeart/2005/8/layout/hList1"/>
    <dgm:cxn modelId="{D1D425B0-08F3-424E-9D3A-677AA1392F00}" type="presParOf" srcId="{1E7FEE70-852F-9548-939D-4DCF54DCF57D}" destId="{D268F277-B210-704E-9EBA-8E9AE6F1F0E0}" srcOrd="4" destOrd="0" presId="urn:microsoft.com/office/officeart/2005/8/layout/hList1"/>
    <dgm:cxn modelId="{BF8A0562-E0A7-6949-BBB6-4655F6C46839}" type="presParOf" srcId="{D268F277-B210-704E-9EBA-8E9AE6F1F0E0}" destId="{09B6202C-2C53-B44D-BB00-28537E2B21FF}" srcOrd="0" destOrd="0" presId="urn:microsoft.com/office/officeart/2005/8/layout/hList1"/>
    <dgm:cxn modelId="{D3CC94C7-8DDB-2E40-91C5-694AD0028E0E}" type="presParOf" srcId="{D268F277-B210-704E-9EBA-8E9AE6F1F0E0}" destId="{3554AA0B-83B3-6E49-8608-C978EB0786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76949-F84C-AF49-BF27-85189CBF95DB}" type="doc">
      <dgm:prSet loTypeId="urn:microsoft.com/office/officeart/2005/8/layout/vList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989111-3FEB-C74A-B13A-6ADD62A2D435}">
      <dgm:prSet phldrT="[Text]"/>
      <dgm:spPr/>
      <dgm:t>
        <a:bodyPr/>
        <a:lstStyle/>
        <a:p>
          <a:pPr algn="ctr"/>
          <a:r>
            <a:rPr lang="ru-RU" b="1" dirty="0"/>
            <a:t>Контроль закупок и бюджета </a:t>
          </a:r>
        </a:p>
        <a:p>
          <a:pPr algn="l"/>
          <a:r>
            <a:rPr lang="ru-RU" dirty="0"/>
            <a:t>• Мониторинг доходов и расходов компании </a:t>
          </a:r>
        </a:p>
        <a:p>
          <a:pPr algn="l"/>
          <a:r>
            <a:rPr lang="ru-RU" dirty="0"/>
            <a:t>• Сравнение закупочных цен </a:t>
          </a:r>
        </a:p>
        <a:p>
          <a:pPr algn="l"/>
          <a:r>
            <a:rPr lang="ru-RU" dirty="0"/>
            <a:t>• Отслеживание сроков и статуса закупок </a:t>
          </a:r>
        </a:p>
        <a:p>
          <a:pPr algn="l"/>
          <a:r>
            <a:rPr lang="ru-RU" dirty="0"/>
            <a:t>• Мониторинг бюджетирования инвестиционных проектов</a:t>
          </a:r>
          <a:endParaRPr lang="en-US" dirty="0"/>
        </a:p>
      </dgm:t>
    </dgm:pt>
    <dgm:pt modelId="{E92C48AE-3ACF-4E46-A924-F35B48F50A74}" type="parTrans" cxnId="{877ED1FD-265E-CF44-9F02-A0C9843CC90C}">
      <dgm:prSet/>
      <dgm:spPr/>
      <dgm:t>
        <a:bodyPr/>
        <a:lstStyle/>
        <a:p>
          <a:endParaRPr lang="en-US"/>
        </a:p>
      </dgm:t>
    </dgm:pt>
    <dgm:pt modelId="{423DD2E8-8CF0-4C47-BEAB-5BF5E66547B0}" type="sibTrans" cxnId="{877ED1FD-265E-CF44-9F02-A0C9843CC90C}">
      <dgm:prSet/>
      <dgm:spPr/>
      <dgm:t>
        <a:bodyPr/>
        <a:lstStyle/>
        <a:p>
          <a:endParaRPr lang="en-US"/>
        </a:p>
      </dgm:t>
    </dgm:pt>
    <dgm:pt modelId="{D864C3A2-25F8-F24E-87BC-3047552214B9}">
      <dgm:prSet phldrT="[Text]"/>
      <dgm:spPr/>
      <dgm:t>
        <a:bodyPr/>
        <a:lstStyle/>
        <a:p>
          <a:pPr algn="ctr"/>
          <a:r>
            <a:rPr lang="ru-RU" b="1" dirty="0" err="1"/>
            <a:t>TimeClock</a:t>
          </a:r>
          <a:r>
            <a:rPr lang="ru-RU" b="1" dirty="0"/>
            <a:t> на основе распознавания лиц</a:t>
          </a:r>
        </a:p>
        <a:p>
          <a:pPr algn="l"/>
          <a:r>
            <a:rPr lang="ru-RU" dirty="0"/>
            <a:t> • Разработано для внутренних целей </a:t>
          </a:r>
        </a:p>
        <a:p>
          <a:pPr algn="l"/>
          <a:r>
            <a:rPr lang="ru-RU" dirty="0"/>
            <a:t>• Позволяет отслеживать чек сотрудника и проверить </a:t>
          </a:r>
        </a:p>
        <a:p>
          <a:pPr algn="l"/>
          <a:r>
            <a:rPr lang="ru-RU" dirty="0"/>
            <a:t>• Позволяет персоналу отслеживать часы работы сотрудника и опаздывать на работу. </a:t>
          </a:r>
        </a:p>
        <a:p>
          <a:pPr algn="l"/>
          <a:r>
            <a:rPr lang="ru-RU" dirty="0"/>
            <a:t>• Автоматически создает расписания</a:t>
          </a:r>
          <a:endParaRPr lang="en-US" dirty="0"/>
        </a:p>
      </dgm:t>
    </dgm:pt>
    <dgm:pt modelId="{7576BD0B-61E6-D941-966B-0DE3456385DB}" type="parTrans" cxnId="{9948C704-CF9A-274D-A0CF-7672E5BF5991}">
      <dgm:prSet/>
      <dgm:spPr/>
      <dgm:t>
        <a:bodyPr/>
        <a:lstStyle/>
        <a:p>
          <a:endParaRPr lang="en-US"/>
        </a:p>
      </dgm:t>
    </dgm:pt>
    <dgm:pt modelId="{E9C02EF7-EDC4-0745-9478-3377F895CDCC}" type="sibTrans" cxnId="{9948C704-CF9A-274D-A0CF-7672E5BF5991}">
      <dgm:prSet/>
      <dgm:spPr/>
      <dgm:t>
        <a:bodyPr/>
        <a:lstStyle/>
        <a:p>
          <a:endParaRPr lang="en-US"/>
        </a:p>
      </dgm:t>
    </dgm:pt>
    <dgm:pt modelId="{91CE18AA-0CF3-F646-91B9-E90888E2D2BA}" type="pres">
      <dgm:prSet presAssocID="{2E976949-F84C-AF49-BF27-85189CBF95DB}" presName="linear" presStyleCnt="0">
        <dgm:presLayoutVars>
          <dgm:dir/>
          <dgm:resizeHandles val="exact"/>
        </dgm:presLayoutVars>
      </dgm:prSet>
      <dgm:spPr/>
    </dgm:pt>
    <dgm:pt modelId="{C3BE87DF-B8B8-D843-A457-29B1F3E1CDC4}" type="pres">
      <dgm:prSet presAssocID="{F0989111-3FEB-C74A-B13A-6ADD62A2D435}" presName="comp" presStyleCnt="0"/>
      <dgm:spPr/>
    </dgm:pt>
    <dgm:pt modelId="{2C9709F8-3F37-FF43-BC71-8F4E742513FB}" type="pres">
      <dgm:prSet presAssocID="{F0989111-3FEB-C74A-B13A-6ADD62A2D435}" presName="box" presStyleLbl="node1" presStyleIdx="0" presStyleCnt="2"/>
      <dgm:spPr/>
    </dgm:pt>
    <dgm:pt modelId="{9D0B8693-53EA-9443-95B7-32A7ECF78FB2}" type="pres">
      <dgm:prSet presAssocID="{F0989111-3FEB-C74A-B13A-6ADD62A2D435}" presName="img" presStyleLbl="fgImgPlace1" presStyleIdx="0" presStyleCnt="2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099229-428C-2D4C-9392-9E0C5A9831F9}" type="pres">
      <dgm:prSet presAssocID="{F0989111-3FEB-C74A-B13A-6ADD62A2D435}" presName="text" presStyleLbl="node1" presStyleIdx="0" presStyleCnt="2">
        <dgm:presLayoutVars>
          <dgm:bulletEnabled val="1"/>
        </dgm:presLayoutVars>
      </dgm:prSet>
      <dgm:spPr/>
    </dgm:pt>
    <dgm:pt modelId="{2271A111-23E6-1C42-BB1B-6FCBD52CEB69}" type="pres">
      <dgm:prSet presAssocID="{423DD2E8-8CF0-4C47-BEAB-5BF5E66547B0}" presName="spacer" presStyleCnt="0"/>
      <dgm:spPr/>
    </dgm:pt>
    <dgm:pt modelId="{BE7D3100-AD5C-8845-B516-DAD793E5EBBD}" type="pres">
      <dgm:prSet presAssocID="{D864C3A2-25F8-F24E-87BC-3047552214B9}" presName="comp" presStyleCnt="0"/>
      <dgm:spPr/>
    </dgm:pt>
    <dgm:pt modelId="{02EAE66C-5633-074A-AAB4-E6598094E504}" type="pres">
      <dgm:prSet presAssocID="{D864C3A2-25F8-F24E-87BC-3047552214B9}" presName="box" presStyleLbl="node1" presStyleIdx="1" presStyleCnt="2"/>
      <dgm:spPr/>
    </dgm:pt>
    <dgm:pt modelId="{BC592B83-7BAC-8445-81A6-042D7014A314}" type="pres">
      <dgm:prSet presAssocID="{D864C3A2-25F8-F24E-87BC-3047552214B9}" presName="img" presStyleLbl="fgImgPlace1" presStyleIdx="1" presStyleCnt="2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68F2C54-DAA8-C346-A701-A73524556EF6}" type="pres">
      <dgm:prSet presAssocID="{D864C3A2-25F8-F24E-87BC-3047552214B9}" presName="text" presStyleLbl="node1" presStyleIdx="1" presStyleCnt="2">
        <dgm:presLayoutVars>
          <dgm:bulletEnabled val="1"/>
        </dgm:presLayoutVars>
      </dgm:prSet>
      <dgm:spPr/>
    </dgm:pt>
  </dgm:ptLst>
  <dgm:cxnLst>
    <dgm:cxn modelId="{9948C704-CF9A-274D-A0CF-7672E5BF5991}" srcId="{2E976949-F84C-AF49-BF27-85189CBF95DB}" destId="{D864C3A2-25F8-F24E-87BC-3047552214B9}" srcOrd="1" destOrd="0" parTransId="{7576BD0B-61E6-D941-966B-0DE3456385DB}" sibTransId="{E9C02EF7-EDC4-0745-9478-3377F895CDCC}"/>
    <dgm:cxn modelId="{0AAFB317-F68D-0B43-AA19-6DC9D796D202}" type="presOf" srcId="{2E976949-F84C-AF49-BF27-85189CBF95DB}" destId="{91CE18AA-0CF3-F646-91B9-E90888E2D2BA}" srcOrd="0" destOrd="0" presId="urn:microsoft.com/office/officeart/2005/8/layout/vList4"/>
    <dgm:cxn modelId="{30B4251F-DBBF-A64E-9953-64D13D5FC313}" type="presOf" srcId="{D864C3A2-25F8-F24E-87BC-3047552214B9}" destId="{02EAE66C-5633-074A-AAB4-E6598094E504}" srcOrd="0" destOrd="0" presId="urn:microsoft.com/office/officeart/2005/8/layout/vList4"/>
    <dgm:cxn modelId="{3D1B502C-4C4F-4C4F-B567-4B4C04451414}" type="presOf" srcId="{F0989111-3FEB-C74A-B13A-6ADD62A2D435}" destId="{2C9709F8-3F37-FF43-BC71-8F4E742513FB}" srcOrd="0" destOrd="0" presId="urn:microsoft.com/office/officeart/2005/8/layout/vList4"/>
    <dgm:cxn modelId="{CA983E3E-E603-7D41-AE0E-68D0D18C4FFE}" type="presOf" srcId="{D864C3A2-25F8-F24E-87BC-3047552214B9}" destId="{868F2C54-DAA8-C346-A701-A73524556EF6}" srcOrd="1" destOrd="0" presId="urn:microsoft.com/office/officeart/2005/8/layout/vList4"/>
    <dgm:cxn modelId="{338509F4-46F4-FC41-9414-2A508186E8A9}" type="presOf" srcId="{F0989111-3FEB-C74A-B13A-6ADD62A2D435}" destId="{8D099229-428C-2D4C-9392-9E0C5A9831F9}" srcOrd="1" destOrd="0" presId="urn:microsoft.com/office/officeart/2005/8/layout/vList4"/>
    <dgm:cxn modelId="{877ED1FD-265E-CF44-9F02-A0C9843CC90C}" srcId="{2E976949-F84C-AF49-BF27-85189CBF95DB}" destId="{F0989111-3FEB-C74A-B13A-6ADD62A2D435}" srcOrd="0" destOrd="0" parTransId="{E92C48AE-3ACF-4E46-A924-F35B48F50A74}" sibTransId="{423DD2E8-8CF0-4C47-BEAB-5BF5E66547B0}"/>
    <dgm:cxn modelId="{7B6465FD-F9D4-9748-AE9E-B8953907A54F}" type="presParOf" srcId="{91CE18AA-0CF3-F646-91B9-E90888E2D2BA}" destId="{C3BE87DF-B8B8-D843-A457-29B1F3E1CDC4}" srcOrd="0" destOrd="0" presId="urn:microsoft.com/office/officeart/2005/8/layout/vList4"/>
    <dgm:cxn modelId="{28C6F84D-EC4C-444A-BED2-1BAD14277932}" type="presParOf" srcId="{C3BE87DF-B8B8-D843-A457-29B1F3E1CDC4}" destId="{2C9709F8-3F37-FF43-BC71-8F4E742513FB}" srcOrd="0" destOrd="0" presId="urn:microsoft.com/office/officeart/2005/8/layout/vList4"/>
    <dgm:cxn modelId="{3B6B525A-7F97-6A40-B942-34568E6660C6}" type="presParOf" srcId="{C3BE87DF-B8B8-D843-A457-29B1F3E1CDC4}" destId="{9D0B8693-53EA-9443-95B7-32A7ECF78FB2}" srcOrd="1" destOrd="0" presId="urn:microsoft.com/office/officeart/2005/8/layout/vList4"/>
    <dgm:cxn modelId="{B47E64A5-2EC6-A141-9C55-6AC29DEDC523}" type="presParOf" srcId="{C3BE87DF-B8B8-D843-A457-29B1F3E1CDC4}" destId="{8D099229-428C-2D4C-9392-9E0C5A9831F9}" srcOrd="2" destOrd="0" presId="urn:microsoft.com/office/officeart/2005/8/layout/vList4"/>
    <dgm:cxn modelId="{25E9865E-509C-AC44-95B6-7D147D90143C}" type="presParOf" srcId="{91CE18AA-0CF3-F646-91B9-E90888E2D2BA}" destId="{2271A111-23E6-1C42-BB1B-6FCBD52CEB69}" srcOrd="1" destOrd="0" presId="urn:microsoft.com/office/officeart/2005/8/layout/vList4"/>
    <dgm:cxn modelId="{BCE61C35-28FF-184E-831C-74ABB4D06FEC}" type="presParOf" srcId="{91CE18AA-0CF3-F646-91B9-E90888E2D2BA}" destId="{BE7D3100-AD5C-8845-B516-DAD793E5EBBD}" srcOrd="2" destOrd="0" presId="urn:microsoft.com/office/officeart/2005/8/layout/vList4"/>
    <dgm:cxn modelId="{E9348BA6-B230-174C-8A71-9E7EA9F6F3E1}" type="presParOf" srcId="{BE7D3100-AD5C-8845-B516-DAD793E5EBBD}" destId="{02EAE66C-5633-074A-AAB4-E6598094E504}" srcOrd="0" destOrd="0" presId="urn:microsoft.com/office/officeart/2005/8/layout/vList4"/>
    <dgm:cxn modelId="{C0469358-AAFE-634B-9150-28AFFA708188}" type="presParOf" srcId="{BE7D3100-AD5C-8845-B516-DAD793E5EBBD}" destId="{BC592B83-7BAC-8445-81A6-042D7014A314}" srcOrd="1" destOrd="0" presId="urn:microsoft.com/office/officeart/2005/8/layout/vList4"/>
    <dgm:cxn modelId="{8F6CB1A7-B81A-8249-8334-0D7F212355A7}" type="presParOf" srcId="{BE7D3100-AD5C-8845-B516-DAD793E5EBBD}" destId="{868F2C54-DAA8-C346-A701-A73524556E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B9903-DD69-4DC2-9600-2810E25982B3}">
      <dsp:nvSpPr>
        <dsp:cNvPr id="0" name=""/>
        <dsp:cNvSpPr/>
      </dsp:nvSpPr>
      <dsp:spPr>
        <a:xfrm>
          <a:off x="1085117" y="277"/>
          <a:ext cx="4000176" cy="1000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Более 20 высококвалифицированных специалистов</a:t>
          </a:r>
        </a:p>
      </dsp:txBody>
      <dsp:txXfrm>
        <a:off x="1114407" y="29567"/>
        <a:ext cx="3941596" cy="941464"/>
      </dsp:txXfrm>
    </dsp:sp>
    <dsp:sp modelId="{4C29174A-BDEF-4311-A528-9515A551B300}">
      <dsp:nvSpPr>
        <dsp:cNvPr id="0" name=""/>
        <dsp:cNvSpPr/>
      </dsp:nvSpPr>
      <dsp:spPr>
        <a:xfrm rot="5400000">
          <a:off x="2997701" y="1087825"/>
          <a:ext cx="175007" cy="175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39388-4A84-2B4C-B0B2-E2520FC022F8}">
      <dsp:nvSpPr>
        <dsp:cNvPr id="0" name=""/>
        <dsp:cNvSpPr/>
      </dsp:nvSpPr>
      <dsp:spPr>
        <a:xfrm>
          <a:off x="1085117" y="1350337"/>
          <a:ext cx="4000176" cy="100004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Устойчивое финансирование</a:t>
          </a:r>
          <a:endParaRPr lang="en-US" sz="2100" kern="1200" dirty="0"/>
        </a:p>
      </dsp:txBody>
      <dsp:txXfrm>
        <a:off x="1114407" y="1379627"/>
        <a:ext cx="3941596" cy="941464"/>
      </dsp:txXfrm>
    </dsp:sp>
    <dsp:sp modelId="{7C82EE01-F062-234B-8D44-702E62F573A0}">
      <dsp:nvSpPr>
        <dsp:cNvPr id="0" name=""/>
        <dsp:cNvSpPr/>
      </dsp:nvSpPr>
      <dsp:spPr>
        <a:xfrm rot="5400000">
          <a:off x="2997701" y="2437885"/>
          <a:ext cx="175007" cy="175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AEF7C-61AE-2D4A-8770-0B4045B4BFFA}">
      <dsp:nvSpPr>
        <dsp:cNvPr id="0" name=""/>
        <dsp:cNvSpPr/>
      </dsp:nvSpPr>
      <dsp:spPr>
        <a:xfrm>
          <a:off x="1085117" y="2700396"/>
          <a:ext cx="4000176" cy="100004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/>
            <a:t>Сертификат </a:t>
          </a:r>
          <a:r>
            <a:rPr lang="en-US" sz="2100" b="0" i="0" kern="1200" dirty="0"/>
            <a:t>ISO 9000</a:t>
          </a:r>
          <a:endParaRPr lang="en-US" sz="2100" kern="1200" dirty="0"/>
        </a:p>
      </dsp:txBody>
      <dsp:txXfrm>
        <a:off x="1114407" y="2729686"/>
        <a:ext cx="3941596" cy="941464"/>
      </dsp:txXfrm>
    </dsp:sp>
    <dsp:sp modelId="{C317BD0A-B82F-DC48-96D0-508B83EC832E}">
      <dsp:nvSpPr>
        <dsp:cNvPr id="0" name=""/>
        <dsp:cNvSpPr/>
      </dsp:nvSpPr>
      <dsp:spPr>
        <a:xfrm rot="5400000">
          <a:off x="2997701" y="3787944"/>
          <a:ext cx="175007" cy="17500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FA299-3D0D-1F4E-B3ED-1327CAF7E598}">
      <dsp:nvSpPr>
        <dsp:cNvPr id="0" name=""/>
        <dsp:cNvSpPr/>
      </dsp:nvSpPr>
      <dsp:spPr>
        <a:xfrm>
          <a:off x="1085117" y="4050456"/>
          <a:ext cx="4000176" cy="100004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Высокий опыт подтвержден сертификатами </a:t>
          </a:r>
          <a:r>
            <a:rPr lang="ru-RU" sz="2100" kern="1200" dirty="0" err="1"/>
            <a:t>Oracle</a:t>
          </a:r>
          <a:r>
            <a:rPr lang="ru-RU" sz="2100" kern="1200" dirty="0"/>
            <a:t>, IBM, </a:t>
          </a:r>
          <a:r>
            <a:rPr lang="ru-RU" sz="2100" kern="1200" dirty="0" err="1"/>
            <a:t>Microsoft</a:t>
          </a:r>
          <a:r>
            <a:rPr lang="ru-RU" sz="2100" kern="1200" dirty="0"/>
            <a:t>, </a:t>
          </a:r>
          <a:r>
            <a:rPr lang="ru-RU" sz="2100" kern="1200" dirty="0" err="1"/>
            <a:t>Enterprise</a:t>
          </a:r>
          <a:r>
            <a:rPr lang="ru-RU" sz="2100" kern="1200" dirty="0"/>
            <a:t> DB и т. д</a:t>
          </a:r>
          <a:r>
            <a:rPr lang="en-US" sz="2100" kern="1200" dirty="0"/>
            <a:t>.</a:t>
          </a:r>
        </a:p>
      </dsp:txBody>
      <dsp:txXfrm>
        <a:off x="1114407" y="4079746"/>
        <a:ext cx="3941596" cy="94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550EC-3109-634B-A7F3-D2ED37A249C0}">
      <dsp:nvSpPr>
        <dsp:cNvPr id="0" name=""/>
        <dsp:cNvSpPr/>
      </dsp:nvSpPr>
      <dsp:spPr>
        <a:xfrm>
          <a:off x="3286" y="334661"/>
          <a:ext cx="3203971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Нашы</a:t>
          </a:r>
          <a:r>
            <a:rPr lang="ru-RU" sz="1900" kern="1200" dirty="0"/>
            <a:t> продукты</a:t>
          </a:r>
          <a:endParaRPr lang="en-US" sz="1900" kern="1200" dirty="0"/>
        </a:p>
      </dsp:txBody>
      <dsp:txXfrm>
        <a:off x="3286" y="334661"/>
        <a:ext cx="3203971" cy="547200"/>
      </dsp:txXfrm>
    </dsp:sp>
    <dsp:sp modelId="{72864B56-5202-AC42-A4D2-A6E69292BEC6}">
      <dsp:nvSpPr>
        <dsp:cNvPr id="0" name=""/>
        <dsp:cNvSpPr/>
      </dsp:nvSpPr>
      <dsp:spPr>
        <a:xfrm>
          <a:off x="3286" y="881861"/>
          <a:ext cx="3203971" cy="28644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 err="1"/>
            <a:t>TimeClock</a:t>
          </a:r>
          <a:r>
            <a:rPr lang="ru-RU" sz="1900" kern="1200" dirty="0"/>
            <a:t> на основе распознавания лиц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Управление рабочей силой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Контроль закупок и бюджета</a:t>
          </a:r>
          <a:endParaRPr lang="en-US" sz="1900" kern="1200" dirty="0"/>
        </a:p>
      </dsp:txBody>
      <dsp:txXfrm>
        <a:off x="3286" y="881861"/>
        <a:ext cx="3203971" cy="2864450"/>
      </dsp:txXfrm>
    </dsp:sp>
    <dsp:sp modelId="{834DAF07-3758-C547-81C4-03A5FCB4BC3F}">
      <dsp:nvSpPr>
        <dsp:cNvPr id="0" name=""/>
        <dsp:cNvSpPr/>
      </dsp:nvSpPr>
      <dsp:spPr>
        <a:xfrm>
          <a:off x="3655814" y="334661"/>
          <a:ext cx="3203971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Экспертиза</a:t>
          </a:r>
          <a:endParaRPr lang="en-US" sz="1900" kern="1200" dirty="0"/>
        </a:p>
      </dsp:txBody>
      <dsp:txXfrm>
        <a:off x="3655814" y="334661"/>
        <a:ext cx="3203971" cy="547200"/>
      </dsp:txXfrm>
    </dsp:sp>
    <dsp:sp modelId="{38C67AEF-2716-854E-8D9C-840C51E1B4B4}">
      <dsp:nvSpPr>
        <dsp:cNvPr id="0" name=""/>
        <dsp:cNvSpPr/>
      </dsp:nvSpPr>
      <dsp:spPr>
        <a:xfrm>
          <a:off x="3655814" y="881861"/>
          <a:ext cx="3203971" cy="28644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Большие данные,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Мошенничество и обнаружение рисков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Мобильная разработка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Разработка программного обеспечения на </a:t>
          </a:r>
          <a:r>
            <a:rPr lang="ru-RU" sz="1900" kern="1200" dirty="0" err="1"/>
            <a:t>Net</a:t>
          </a:r>
          <a:r>
            <a:rPr lang="ru-RU" sz="1900" kern="1200" dirty="0"/>
            <a:t>, </a:t>
          </a:r>
          <a:r>
            <a:rPr lang="ru-RU" sz="1900" kern="1200" dirty="0" err="1"/>
            <a:t>Java</a:t>
          </a:r>
          <a:r>
            <a:rPr lang="ru-RU" sz="1900" kern="1200" dirty="0"/>
            <a:t>, SQL</a:t>
          </a:r>
          <a:endParaRPr lang="en-US" sz="1900" kern="1200" dirty="0"/>
        </a:p>
      </dsp:txBody>
      <dsp:txXfrm>
        <a:off x="3655814" y="881861"/>
        <a:ext cx="3203971" cy="2864450"/>
      </dsp:txXfrm>
    </dsp:sp>
    <dsp:sp modelId="{09B6202C-2C53-B44D-BB00-28537E2B21FF}">
      <dsp:nvSpPr>
        <dsp:cNvPr id="0" name=""/>
        <dsp:cNvSpPr/>
      </dsp:nvSpPr>
      <dsp:spPr>
        <a:xfrm>
          <a:off x="7308342" y="334661"/>
          <a:ext cx="3203971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Опыт</a:t>
          </a:r>
          <a:endParaRPr lang="en-US" sz="1900" kern="1200" dirty="0"/>
        </a:p>
      </dsp:txBody>
      <dsp:txXfrm>
        <a:off x="7308342" y="334661"/>
        <a:ext cx="3203971" cy="547200"/>
      </dsp:txXfrm>
    </dsp:sp>
    <dsp:sp modelId="{3554AA0B-83B3-6E49-8608-C978EB0786DF}">
      <dsp:nvSpPr>
        <dsp:cNvPr id="0" name=""/>
        <dsp:cNvSpPr/>
      </dsp:nvSpPr>
      <dsp:spPr>
        <a:xfrm>
          <a:off x="7308342" y="881861"/>
          <a:ext cx="3203971" cy="28644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Финансы и бухгалтерские системы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Контроль энергии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Интеграция информационной системы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Автоматизация бизнес процессов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Автоматизация розничных торговых точек</a:t>
          </a:r>
          <a:endParaRPr lang="en-US" sz="1900" kern="1200" dirty="0"/>
        </a:p>
      </dsp:txBody>
      <dsp:txXfrm>
        <a:off x="7308342" y="881861"/>
        <a:ext cx="3203971" cy="2864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709F8-3F37-FF43-BC71-8F4E742513FB}">
      <dsp:nvSpPr>
        <dsp:cNvPr id="0" name=""/>
        <dsp:cNvSpPr/>
      </dsp:nvSpPr>
      <dsp:spPr>
        <a:xfrm>
          <a:off x="0" y="0"/>
          <a:ext cx="8128000" cy="2579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Контроль закупок и бюджета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• Мониторинг доходов и расходов компании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• Сравнение закупочных цен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• Отслеживание сроков и статуса закупок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• Мониторинг бюджетирования инвестиционных проектов</a:t>
          </a:r>
          <a:endParaRPr lang="en-US" sz="2000" kern="1200" dirty="0"/>
        </a:p>
      </dsp:txBody>
      <dsp:txXfrm>
        <a:off x="1883568" y="0"/>
        <a:ext cx="6244431" cy="2579687"/>
      </dsp:txXfrm>
    </dsp:sp>
    <dsp:sp modelId="{9D0B8693-53EA-9443-95B7-32A7ECF78FB2}">
      <dsp:nvSpPr>
        <dsp:cNvPr id="0" name=""/>
        <dsp:cNvSpPr/>
      </dsp:nvSpPr>
      <dsp:spPr>
        <a:xfrm>
          <a:off x="257968" y="257968"/>
          <a:ext cx="1625600" cy="2063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EAE66C-5633-074A-AAB4-E6598094E504}">
      <dsp:nvSpPr>
        <dsp:cNvPr id="0" name=""/>
        <dsp:cNvSpPr/>
      </dsp:nvSpPr>
      <dsp:spPr>
        <a:xfrm>
          <a:off x="0" y="2837656"/>
          <a:ext cx="8128000" cy="2579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/>
            <a:t>TimeClock</a:t>
          </a:r>
          <a:r>
            <a:rPr lang="ru-RU" sz="2000" b="1" kern="1200" dirty="0"/>
            <a:t> на основе распознавания лиц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• Разработано для внутренних целей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• Позволяет отслеживать чек сотрудника и проверить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• Позволяет персоналу отслеживать часы работы сотрудника и опаздывать на работу.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• Автоматически создает расписания</a:t>
          </a:r>
          <a:endParaRPr lang="en-US" sz="2000" kern="1200" dirty="0"/>
        </a:p>
      </dsp:txBody>
      <dsp:txXfrm>
        <a:off x="1883568" y="2837656"/>
        <a:ext cx="6244431" cy="2579687"/>
      </dsp:txXfrm>
    </dsp:sp>
    <dsp:sp modelId="{BC592B83-7BAC-8445-81A6-042D7014A314}">
      <dsp:nvSpPr>
        <dsp:cNvPr id="0" name=""/>
        <dsp:cNvSpPr/>
      </dsp:nvSpPr>
      <dsp:spPr>
        <a:xfrm>
          <a:off x="257968" y="3095625"/>
          <a:ext cx="1625600" cy="2063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49A43A-7563-5140-8963-8530793DE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435DD-1782-784F-A283-3D622F4E19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BA1DC-819C-F044-8B7B-B66147AE820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7DE07-FA17-244B-9913-28DB63025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AF965-71E2-F740-BB2C-98343A9885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8C930-6795-E148-BD5C-4B139A8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8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3BC1-7CD5-E941-B416-FAB2234B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54033-9F6E-3242-813A-D35176F3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9EE3-E406-B54A-B566-E976DD0C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B6E6C-B20A-6A41-83E2-B69284EB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CC75F-FBED-684E-A460-1DBAFBC3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5B5E-A111-4346-996A-5EB25935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C042D-E2A9-5940-9359-F4468ADFA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0D8B9-F937-BF4F-9BE0-149066CC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20370-4811-AF47-973C-94BA88B9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E31E0-C4E6-D84A-AE9C-679EA7A6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4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70B050-B99F-3D46-A02E-5BDE0859B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2BF77-3151-094A-82AB-AC105E504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8A5F-72C8-CC47-9C78-23CB7C8B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8A6F8-39FB-5A41-A728-01480F20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63CC7-2026-144B-890E-EF69AA69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7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A1B6-FAEB-AD42-80D6-2124FC37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C678-B1D2-8B4F-B8C6-E26FAA64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55051-A960-8B46-93BB-87FF61D4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FDED9-6203-6948-A27A-FA72D46A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C7B58-46CE-F941-BC33-C3D8D4F8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839F-1F53-B945-8528-25EEA76D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4A66D-E8F0-9549-A3C4-53C35B80B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392D-8304-B74F-B5D3-D9AE8AE2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41E5B-86A6-8F4B-8C34-B3F719CB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BB90-A419-A749-9059-EB65D00D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4C71-C7B8-A14E-A676-32B091C9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4C3B-5AE0-6948-A4BC-B62B24A06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4A807-7073-0044-AD4F-02388ADA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5DC42-C3AD-E24F-B728-F81C5745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DDBCB-9EFC-334B-AE49-B5510BBA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FC797-8793-2548-B950-31176D5B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7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05D5-5F51-DF48-88F7-1E116BED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AB971-5B6A-4F4D-B5D5-981B341C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08038-B08E-D444-A0A4-A8BDA884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AF5F4-61DA-AA40-8F35-87B92EA4C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C6783-68FA-3C47-BCA6-3A4E95D21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29FB5-4A6C-AE4E-99D7-0A36ACF4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9467C-0BB0-AC49-A843-A43DD472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EE0A0-3032-AE45-A7C2-DDEE88D0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0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398F-CF4E-C443-BA37-F1062732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68C29-1DA4-A54C-B518-FED2454A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6940C-9F9B-F848-8CD6-6292030B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DC8FC-5630-8042-89B5-0AC65389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0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80509-F8F4-6B4A-84DB-201DF5EE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80F1E-C7F2-2746-9C97-1D4F087B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4104A-7E0C-8A42-9C40-E3EA86B6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7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6A8A-C53D-E04C-AE7D-774F6F19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9DCD3-C4B9-1440-8DB9-69084D9CC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CCFF-BBA5-4D41-BFC6-019AA4855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F298-568C-E843-850D-2F1DB804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48FF8-7E69-A849-BAF7-CDCCFB23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34B29-59F9-B540-B0AD-F7AC22D6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0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040A-AF83-534E-9367-8BBA419F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D3D4D-F019-4649-80EC-E1DD49204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27119-9F21-624C-8827-547252547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C012E-9C2B-F74B-88EC-B204A9CC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7EB6B-0115-D14A-BBE1-D88E7E1B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370BC-E1AA-CF4C-B982-0028D2E1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1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BAD3F-FD6D-BF42-AE5F-E27F00C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2EA7-8C00-5048-84BA-4852AB152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5C3D6-DFB6-E748-950B-640FB2ADA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D5A0-B1CD-6E4F-B061-28A7C879DEE3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AABD-0AFD-E94D-BF0B-04566A94F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46E1-6AC9-4646-92F9-C826603B3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A148-1288-1D43-B13E-95D5123F0E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0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18" Type="http://schemas.openxmlformats.org/officeDocument/2006/relationships/image" Target="../media/image13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tiff"/><Relationship Id="rId2" Type="http://schemas.openxmlformats.org/officeDocument/2006/relationships/diagramData" Target="../diagrams/data1.xml"/><Relationship Id="rId16" Type="http://schemas.openxmlformats.org/officeDocument/2006/relationships/image" Target="../media/image11.png"/><Relationship Id="rId20" Type="http://schemas.openxmlformats.org/officeDocument/2006/relationships/image" Target="../media/image15.tiff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4.tif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igitaloiltech.com" TargetMode="External"/><Relationship Id="rId2" Type="http://schemas.openxmlformats.org/officeDocument/2006/relationships/hyperlink" Target="mailto:info@esepshi.kz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76EF6C-C9C6-4AF7-B489-968052394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8ED19-E529-664A-BD80-564E711C8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Цифровые решения для нефтегазовой промышленности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CB0BE-78B8-6949-8205-5610FA358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Esepshi.kz</a:t>
            </a:r>
          </a:p>
          <a:p>
            <a:r>
              <a:rPr lang="en-US" sz="2000" dirty="0"/>
              <a:t>Digital Oil Tech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7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971F9A8-CDD4-EE4F-BD8D-6198F3DE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Company Profile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F3CE15-2772-7A4B-A68F-FA043129B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025589"/>
              </p:ext>
            </p:extLst>
          </p:nvPr>
        </p:nvGraphicFramePr>
        <p:xfrm>
          <a:off x="120661" y="231785"/>
          <a:ext cx="6170411" cy="505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52F7BD-7908-E149-BFF7-1E2ACA3A10FF}"/>
              </a:ext>
            </a:extLst>
          </p:cNvPr>
          <p:cNvSpPr txBox="1"/>
          <p:nvPr/>
        </p:nvSpPr>
        <p:spPr>
          <a:xfrm>
            <a:off x="8153819" y="204129"/>
            <a:ext cx="308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Наши клиенты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2" descr="Картинки по запросу Казмунайгаз логотип">
            <a:extLst>
              <a:ext uri="{FF2B5EF4-FFF2-40B4-BE49-F238E27FC236}">
                <a16:creationId xmlns:a16="http://schemas.microsoft.com/office/drawing/2014/main" id="{ADC8F590-546D-1545-930A-6CB9C0F3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009" y="2504516"/>
            <a:ext cx="785812" cy="785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2F7F4F0F-EE92-2F44-810C-439E9B0A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407" y="3306744"/>
            <a:ext cx="1247719" cy="831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Картинки по запросу Гелиос АЗС логотип">
            <a:extLst>
              <a:ext uri="{FF2B5EF4-FFF2-40B4-BE49-F238E27FC236}">
                <a16:creationId xmlns:a16="http://schemas.microsoft.com/office/drawing/2014/main" id="{16228EE9-D15E-EF43-9A90-2C5FA510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821" y="3423268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Похожее изображение">
            <a:extLst>
              <a:ext uri="{FF2B5EF4-FFF2-40B4-BE49-F238E27FC236}">
                <a16:creationId xmlns:a16="http://schemas.microsoft.com/office/drawing/2014/main" id="{163C082B-7064-434D-861A-FB849EDD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6919" y="3485241"/>
            <a:ext cx="552495" cy="552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Алсер логотип">
            <a:extLst>
              <a:ext uri="{FF2B5EF4-FFF2-40B4-BE49-F238E27FC236}">
                <a16:creationId xmlns:a16="http://schemas.microsoft.com/office/drawing/2014/main" id="{E106CC44-72DF-5642-97FD-9BC50E10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237" y="2727154"/>
            <a:ext cx="1021841" cy="375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Картинки по запросу Flip.kz логотип">
            <a:extLst>
              <a:ext uri="{FF2B5EF4-FFF2-40B4-BE49-F238E27FC236}">
                <a16:creationId xmlns:a16="http://schemas.microsoft.com/office/drawing/2014/main" id="{3BC48DB3-AC9F-804A-AE43-C57A1F18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1248" y="3649203"/>
            <a:ext cx="758827" cy="36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Похожее изображение">
            <a:extLst>
              <a:ext uri="{FF2B5EF4-FFF2-40B4-BE49-F238E27FC236}">
                <a16:creationId xmlns:a16="http://schemas.microsoft.com/office/drawing/2014/main" id="{11955CCC-CEBB-0C4B-ACB9-143EE6D7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18" y="2718445"/>
            <a:ext cx="1021531" cy="337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Похожее изображение">
            <a:extLst>
              <a:ext uri="{FF2B5EF4-FFF2-40B4-BE49-F238E27FC236}">
                <a16:creationId xmlns:a16="http://schemas.microsoft.com/office/drawing/2014/main" id="{3BFA2F44-1A15-7D4C-BE2D-BFE820445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762" y="4438370"/>
            <a:ext cx="2004060" cy="341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https://webkassa.kz/assets/img/clients/philipmorris.png">
            <a:extLst>
              <a:ext uri="{FF2B5EF4-FFF2-40B4-BE49-F238E27FC236}">
                <a16:creationId xmlns:a16="http://schemas.microsoft.com/office/drawing/2014/main" id="{31F7E3EE-6F4E-BA4F-93E8-02C36334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37" y="4276842"/>
            <a:ext cx="1171104" cy="780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s://webkassa.kz/assets/img/clients/alcomarket.png">
            <a:extLst>
              <a:ext uri="{FF2B5EF4-FFF2-40B4-BE49-F238E27FC236}">
                <a16:creationId xmlns:a16="http://schemas.microsoft.com/office/drawing/2014/main" id="{40D58CF9-B157-5E4D-A08C-524846AA4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6485" y="4043233"/>
            <a:ext cx="1897633" cy="1265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F7CF1C-9020-E545-85ED-73EA9F7824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97210" y="2469434"/>
            <a:ext cx="1171105" cy="8295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14A92F-3E0D-AB4A-BA8A-A2E621CB39A3}"/>
              </a:ext>
            </a:extLst>
          </p:cNvPr>
          <p:cNvGrpSpPr/>
          <p:nvPr/>
        </p:nvGrpSpPr>
        <p:grpSpPr>
          <a:xfrm>
            <a:off x="10369199" y="1060133"/>
            <a:ext cx="1322926" cy="1259274"/>
            <a:chOff x="10369199" y="1060133"/>
            <a:chExt cx="1322926" cy="12592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9E3FB8-7729-B141-BE0E-D0D3E041F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62276" y="1060133"/>
              <a:ext cx="936773" cy="100309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6E3CB0-DF99-3F41-B4CE-73338A80F40F}"/>
                </a:ext>
              </a:extLst>
            </p:cNvPr>
            <p:cNvSpPr txBox="1"/>
            <p:nvPr/>
          </p:nvSpPr>
          <p:spPr>
            <a:xfrm>
              <a:off x="10369199" y="2042408"/>
              <a:ext cx="1322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Ministry of Energy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CA9BBB-3E06-0C4B-B6D0-8331CFB9AD36}"/>
              </a:ext>
            </a:extLst>
          </p:cNvPr>
          <p:cNvGrpSpPr/>
          <p:nvPr/>
        </p:nvGrpSpPr>
        <p:grpSpPr>
          <a:xfrm>
            <a:off x="8723686" y="1123747"/>
            <a:ext cx="1112549" cy="1320301"/>
            <a:chOff x="8723686" y="1123747"/>
            <a:chExt cx="1112549" cy="13203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BDBA27-CF39-BA4E-A9EE-5D2FA5E1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4084" y="1123747"/>
              <a:ext cx="891754" cy="88779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B849F5-FB54-2A46-B2AB-76B01C5F1823}"/>
                </a:ext>
              </a:extLst>
            </p:cNvPr>
            <p:cNvSpPr txBox="1"/>
            <p:nvPr/>
          </p:nvSpPr>
          <p:spPr>
            <a:xfrm>
              <a:off x="8723686" y="1982383"/>
              <a:ext cx="1112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State Revenue </a:t>
              </a:r>
              <a:br>
                <a:rPr lang="en-US" sz="1200" dirty="0"/>
              </a:br>
              <a:r>
                <a:rPr lang="en-US" sz="1200" dirty="0"/>
                <a:t>Committee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BA469-EE2B-954C-8A93-B145DD3D8989}"/>
              </a:ext>
            </a:extLst>
          </p:cNvPr>
          <p:cNvGrpSpPr/>
          <p:nvPr/>
        </p:nvGrpSpPr>
        <p:grpSpPr>
          <a:xfrm>
            <a:off x="6822843" y="1208375"/>
            <a:ext cx="1504707" cy="1066851"/>
            <a:chOff x="6822843" y="1208375"/>
            <a:chExt cx="1504707" cy="1066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9C8A3E-9E3D-364B-987F-1CEF69AE7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17113" y="1208375"/>
              <a:ext cx="1201749" cy="77400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C9BFE9-0672-6242-89C5-35447A5CF05B}"/>
                </a:ext>
              </a:extLst>
            </p:cNvPr>
            <p:cNvSpPr txBox="1"/>
            <p:nvPr/>
          </p:nvSpPr>
          <p:spPr>
            <a:xfrm>
              <a:off x="6822843" y="1998227"/>
              <a:ext cx="15047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Statistics Committee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CB616-D162-3B4E-B2F3-898EA9BE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Продукты и экспертизы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EA41CAD-71FD-6542-8DB9-A5BBD008F414}"/>
              </a:ext>
            </a:extLst>
          </p:cNvPr>
          <p:cNvSpPr txBox="1">
            <a:spLocks/>
          </p:cNvSpPr>
          <p:nvPr/>
        </p:nvSpPr>
        <p:spPr>
          <a:xfrm>
            <a:off x="1357184" y="4936908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43A965-0DCF-EF4E-9ED3-FC7B75F42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415208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68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1AB1-6F12-3840-9CF5-A691EBC2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chemeClr val="tx1"/>
          </a:solidFill>
          <a:ln w="174625" cmpd="thinThick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Описание продуктов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02C3AFD-C476-8248-A60E-2FB8BD0BA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307981"/>
              </p:ext>
            </p:extLst>
          </p:nvPr>
        </p:nvGraphicFramePr>
        <p:xfrm>
          <a:off x="3815588" y="10415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33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E44E0-D81C-C74E-B12E-1E1BB72E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Наше предложение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359C-2C97-544A-AA30-65DD7D4E8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2860" y="320041"/>
            <a:ext cx="6250940" cy="2304627"/>
          </a:xfrm>
        </p:spPr>
        <p:txBody>
          <a:bodyPr anchor="b">
            <a:normAutofit fontScale="85000" lnSpcReduction="10000"/>
          </a:bodyPr>
          <a:lstStyle/>
          <a:p>
            <a:pPr marL="457200" lvl="1" indent="0">
              <a:buNone/>
            </a:pPr>
            <a:r>
              <a:rPr lang="ru-RU" sz="2000" b="1" dirty="0"/>
              <a:t>Продукты</a:t>
            </a:r>
          </a:p>
          <a:p>
            <a:pPr lvl="1"/>
            <a:r>
              <a:rPr lang="ru-RU" sz="2000" dirty="0"/>
              <a:t>Контроль закупок и бюджета</a:t>
            </a:r>
          </a:p>
          <a:p>
            <a:pPr lvl="1"/>
            <a:r>
              <a:rPr lang="ru-RU" sz="2000" dirty="0" err="1"/>
              <a:t>TimeClock</a:t>
            </a:r>
            <a:r>
              <a:rPr lang="ru-RU" sz="2000" dirty="0"/>
              <a:t> и другие приложения для отслеживания лица</a:t>
            </a:r>
          </a:p>
          <a:p>
            <a:pPr lvl="1"/>
            <a:r>
              <a:rPr lang="ru-RU" sz="2000" dirty="0"/>
              <a:t>Мобильные приложения для полевых работников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C9142-28D7-A344-ADF1-6A7E5BC4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29" y="2825156"/>
            <a:ext cx="6250940" cy="16249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/>
              <a:t>Индивидуальные решения</a:t>
            </a:r>
          </a:p>
          <a:p>
            <a:r>
              <a:rPr lang="ru-RU" sz="2000" dirty="0"/>
              <a:t>Решения для больших данных</a:t>
            </a:r>
          </a:p>
          <a:p>
            <a:r>
              <a:rPr lang="ru-RU" sz="2000" dirty="0"/>
              <a:t>Программное обеспечение для мобильных и носимых устройств</a:t>
            </a:r>
          </a:p>
          <a:p>
            <a:r>
              <a:rPr lang="ru-RU" sz="2000" dirty="0"/>
              <a:t>Специализированная разработка программного обеспечения</a:t>
            </a:r>
            <a:endParaRPr lang="en-US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8CA9DAB-FD4A-A947-9B41-046C36A4E138}"/>
              </a:ext>
            </a:extLst>
          </p:cNvPr>
          <p:cNvSpPr txBox="1">
            <a:spLocks/>
          </p:cNvSpPr>
          <p:nvPr/>
        </p:nvSpPr>
        <p:spPr>
          <a:xfrm>
            <a:off x="4976029" y="4650568"/>
            <a:ext cx="6250940" cy="162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ru-RU" sz="2000" b="1" dirty="0"/>
              <a:t>Пилотный проект</a:t>
            </a:r>
          </a:p>
          <a:p>
            <a:pPr lvl="1"/>
            <a:r>
              <a:rPr lang="ru-RU" sz="2000" dirty="0" err="1"/>
              <a:t>Предпроектное</a:t>
            </a:r>
            <a:r>
              <a:rPr lang="ru-RU" sz="2000" dirty="0"/>
              <a:t> исследование без оплаты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495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46C4D6E-AEB1-6843-9DAA-2D4257FA8566}"/>
              </a:ext>
            </a:extLst>
          </p:cNvPr>
          <p:cNvSpPr txBox="1">
            <a:spLocks/>
          </p:cNvSpPr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СПАСИБО ЗА ВНИМАНИЕ!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EDECB0-9499-F44A-8AE5-E6773DBF5164}"/>
              </a:ext>
            </a:extLst>
          </p:cNvPr>
          <p:cNvSpPr/>
          <p:nvPr/>
        </p:nvSpPr>
        <p:spPr>
          <a:xfrm>
            <a:off x="4142232" y="4538899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2"/>
              </a:rPr>
              <a:t>info@esepshi.kz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info@digitaloiltech.com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Nur-Sultan, Konayeva 12/1 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floor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+7 701 503 0975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Rashid Tangirbergen</a:t>
            </a:r>
          </a:p>
        </p:txBody>
      </p:sp>
    </p:spTree>
    <p:extLst>
      <p:ext uri="{BB962C8B-B14F-4D97-AF65-F5344CB8AC3E}">
        <p14:creationId xmlns:p14="http://schemas.microsoft.com/office/powerpoint/2010/main" val="1148773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232</Words>
  <Application>Microsoft Office PowerPoint</Application>
  <PresentationFormat>Широкоэкранный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Цифровые решения для нефтегазовой промышленности</vt:lpstr>
      <vt:lpstr>Company Profile</vt:lpstr>
      <vt:lpstr>Продукты и экспертизы</vt:lpstr>
      <vt:lpstr>Описание продуктов</vt:lpstr>
      <vt:lpstr>Наше предложение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Solutions for Oil and Gas Industry</dc:title>
  <dc:creator>Rashid Tangirbergen</dc:creator>
  <cp:lastModifiedBy>User</cp:lastModifiedBy>
  <cp:revision>9</cp:revision>
  <dcterms:created xsi:type="dcterms:W3CDTF">2019-10-13T12:03:41Z</dcterms:created>
  <dcterms:modified xsi:type="dcterms:W3CDTF">2019-10-21T05:42:48Z</dcterms:modified>
</cp:coreProperties>
</file>